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77" r:id="rId2"/>
    <p:sldId id="258" r:id="rId3"/>
    <p:sldId id="278" r:id="rId4"/>
    <p:sldId id="260" r:id="rId5"/>
    <p:sldId id="265" r:id="rId6"/>
    <p:sldId id="257" r:id="rId7"/>
    <p:sldId id="268" r:id="rId8"/>
    <p:sldId id="272" r:id="rId9"/>
    <p:sldId id="274" r:id="rId10"/>
    <p:sldId id="261" r:id="rId11"/>
    <p:sldId id="263" r:id="rId12"/>
    <p:sldId id="273" r:id="rId13"/>
    <p:sldId id="275" r:id="rId14"/>
  </p:sldIdLst>
  <p:sldSz cx="6119813" cy="79200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535"/>
    <p:restoredTop sz="96723"/>
  </p:normalViewPr>
  <p:slideViewPr>
    <p:cSldViewPr snapToGrid="0">
      <p:cViewPr>
        <p:scale>
          <a:sx n="192" d="100"/>
          <a:sy n="192" d="100"/>
        </p:scale>
        <p:origin x="392" y="-1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07E66E-B88B-9A45-AF2D-0FCE2D701739}" type="datetimeFigureOut">
              <a:rPr lang="en-US" smtClean="0"/>
              <a:t>9/5/22</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058348-418C-0B48-BF1C-9F3A83B0F93E}" type="slidenum">
              <a:rPr lang="en-US" smtClean="0"/>
              <a:t>‹#›</a:t>
            </a:fld>
            <a:endParaRPr lang="en-US"/>
          </a:p>
        </p:txBody>
      </p:sp>
    </p:spTree>
    <p:extLst>
      <p:ext uri="{BB962C8B-B14F-4D97-AF65-F5344CB8AC3E}">
        <p14:creationId xmlns:p14="http://schemas.microsoft.com/office/powerpoint/2010/main" val="204560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1 | Chromatin structure hierarchy of eukaryotes. </a:t>
            </a:r>
            <a:r>
              <a:rPr lang="en-GB" sz="1200" kern="1200" dirty="0">
                <a:solidFill>
                  <a:schemeClr val="tx1"/>
                </a:solidFill>
                <a:effectLst/>
                <a:latin typeface="+mn-lt"/>
                <a:ea typeface="+mn-ea"/>
                <a:cs typeface="+mn-cs"/>
              </a:rPr>
              <a:t>Chromatin configuration significantly affects the gene transcription states (active or repressed). From top to bottom, DNA can be methylated (Me) on cytosine. DNA wraps around the histone to form the </a:t>
            </a:r>
            <a:endParaRPr lang="en-GB" dirty="0">
              <a:effectLst/>
            </a:endParaRPr>
          </a:p>
          <a:p>
            <a:r>
              <a:rPr lang="en-GB" sz="1200" kern="1200" dirty="0">
                <a:solidFill>
                  <a:schemeClr val="tx1"/>
                </a:solidFill>
                <a:effectLst/>
                <a:latin typeface="+mn-lt"/>
                <a:ea typeface="+mn-ea"/>
                <a:cs typeface="+mn-cs"/>
              </a:rPr>
              <a:t>nucleosome, the fundamental unit of chromatin. Histones can be modified at multiple peptide sites with multiple modifications, where these modifications greatly impact the accessibility of DNA to transcription complexes. Chromatin can also organise into higher-order structures. Figure was adapted from (14).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1</a:t>
            </a:fld>
            <a:endParaRPr lang="en-US"/>
          </a:p>
        </p:txBody>
      </p:sp>
    </p:spTree>
    <p:extLst>
      <p:ext uri="{BB962C8B-B14F-4D97-AF65-F5344CB8AC3E}">
        <p14:creationId xmlns:p14="http://schemas.microsoft.com/office/powerpoint/2010/main" val="3872015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Supplementary Figure 1. Peak width distribution and Non-Redundant Fraction (NRF). A and B. </a:t>
            </a:r>
            <a:r>
              <a:rPr lang="en-GB" sz="1200" kern="1200" dirty="0">
                <a:solidFill>
                  <a:schemeClr val="tx1"/>
                </a:solidFill>
                <a:effectLst/>
                <a:latin typeface="+mn-lt"/>
                <a:ea typeface="+mn-ea"/>
                <a:cs typeface="+mn-cs"/>
              </a:rPr>
              <a:t>Peak width distribution on H3K27ac and H3K27me3.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NFR across the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samples.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NFR. </a:t>
            </a:r>
            <a:r>
              <a:rPr lang="en-GB" sz="1200" b="1" kern="1200" dirty="0">
                <a:solidFill>
                  <a:schemeClr val="tx1"/>
                </a:solidFill>
                <a:effectLst/>
                <a:latin typeface="+mn-lt"/>
                <a:ea typeface="+mn-ea"/>
                <a:cs typeface="+mn-cs"/>
              </a:rPr>
              <a:t>E. </a:t>
            </a:r>
            <a:r>
              <a:rPr lang="en-GB" sz="1200" kern="1200" dirty="0">
                <a:solidFill>
                  <a:schemeClr val="tx1"/>
                </a:solidFill>
                <a:effectLst/>
                <a:latin typeface="+mn-lt"/>
                <a:ea typeface="+mn-ea"/>
                <a:cs typeface="+mn-cs"/>
              </a:rPr>
              <a:t>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 width distribution.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10</a:t>
            </a:fld>
            <a:endParaRPr lang="en-US"/>
          </a:p>
        </p:txBody>
      </p:sp>
    </p:spTree>
    <p:extLst>
      <p:ext uri="{BB962C8B-B14F-4D97-AF65-F5344CB8AC3E}">
        <p14:creationId xmlns:p14="http://schemas.microsoft.com/office/powerpoint/2010/main" val="3844483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Supplementary Figure 2. Correlation between peak number and read depth. A. </a:t>
            </a:r>
            <a:r>
              <a:rPr lang="en-GB" sz="1200" kern="1200" dirty="0">
                <a:solidFill>
                  <a:schemeClr val="tx1"/>
                </a:solidFill>
                <a:effectLst/>
                <a:latin typeface="+mn-lt"/>
                <a:ea typeface="+mn-ea"/>
                <a:cs typeface="+mn-cs"/>
              </a:rPr>
              <a:t>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 numbers.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ENCODE ChIP-seq peak numbers. 4 additional histone modifications were introduced (H3K4me1, H3K4me3, H3K36me3 and H3K9ac) for checking the correlation between read depth and peak number, and for future benchmark on these histone marks.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single-cell read depth.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and ENCODE ChIP-seq peak number. </a:t>
            </a:r>
            <a:r>
              <a:rPr lang="en-GB" sz="1200" b="1" kern="1200" dirty="0">
                <a:solidFill>
                  <a:schemeClr val="tx1"/>
                </a:solidFill>
                <a:effectLst/>
                <a:latin typeface="+mn-lt"/>
                <a:ea typeface="+mn-ea"/>
                <a:cs typeface="+mn-cs"/>
              </a:rPr>
              <a:t>E and F. </a:t>
            </a:r>
            <a:r>
              <a:rPr lang="en-GB" sz="1200" kern="1200" dirty="0">
                <a:solidFill>
                  <a:schemeClr val="tx1"/>
                </a:solidFill>
                <a:effectLst/>
                <a:latin typeface="+mn-lt"/>
                <a:ea typeface="+mn-ea"/>
                <a:cs typeface="+mn-cs"/>
              </a:rPr>
              <a:t>Correlation between read depth and peak number of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and ENCODE ChIP-seq.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11</a:t>
            </a:fld>
            <a:endParaRPr lang="en-US"/>
          </a:p>
        </p:txBody>
      </p:sp>
    </p:spTree>
    <p:extLst>
      <p:ext uri="{BB962C8B-B14F-4D97-AF65-F5344CB8AC3E}">
        <p14:creationId xmlns:p14="http://schemas.microsoft.com/office/powerpoint/2010/main" val="461907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Supplementary Figure 3. Pairwise peak comparison between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samples. A. </a:t>
            </a:r>
            <a:r>
              <a:rPr lang="en-GB" sz="1200" kern="1200" dirty="0">
                <a:solidFill>
                  <a:schemeClr val="tx1"/>
                </a:solidFill>
                <a:effectLst/>
                <a:latin typeface="+mn-lt"/>
                <a:ea typeface="+mn-ea"/>
                <a:cs typeface="+mn-cs"/>
              </a:rPr>
              <a:t>Pairwise comparison of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 on H3K27ac.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Pairwise comparison of 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peaks.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Pairwise comparison of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peaks on H3K27me3.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12</a:t>
            </a:fld>
            <a:endParaRPr lang="en-US"/>
          </a:p>
        </p:txBody>
      </p:sp>
    </p:spTree>
    <p:extLst>
      <p:ext uri="{BB962C8B-B14F-4D97-AF65-F5344CB8AC3E}">
        <p14:creationId xmlns:p14="http://schemas.microsoft.com/office/powerpoint/2010/main" val="4075778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Supplementary Figure 4. KEGG pathway and GO enrichment analysis show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recovers most of the ENCODE reference peak ontology terms for both H3K27ac and H3K27me3. A. </a:t>
            </a:r>
            <a:r>
              <a:rPr lang="en-GB" sz="1200" kern="1200" dirty="0">
                <a:solidFill>
                  <a:schemeClr val="tx1"/>
                </a:solidFill>
                <a:effectLst/>
                <a:latin typeface="+mn-lt"/>
                <a:ea typeface="+mn-ea"/>
                <a:cs typeface="+mn-cs"/>
              </a:rPr>
              <a:t>Kyoto Encyclopaedia of Genes and Genomes (KEGG) analysis of both bulk and 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H3K27ac peaks.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Gene Ontology (GO) of both bulk and 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H3K27ac peaks.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KEGG analysis of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H3K27me3 peaks.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GO analysis of bulk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H3K27me3 peaks.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13</a:t>
            </a:fld>
            <a:endParaRPr lang="en-US"/>
          </a:p>
        </p:txBody>
      </p:sp>
    </p:spTree>
    <p:extLst>
      <p:ext uri="{BB962C8B-B14F-4D97-AF65-F5344CB8AC3E}">
        <p14:creationId xmlns:p14="http://schemas.microsoft.com/office/powerpoint/2010/main" val="2056316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Figure 2 | An overview of different protein-DNA binding site mapping methods. </a:t>
            </a:r>
            <a:r>
              <a:rPr lang="en-GB" sz="1200" kern="1200" dirty="0">
                <a:solidFill>
                  <a:schemeClr val="tx1"/>
                </a:solidFill>
                <a:effectLst/>
                <a:latin typeface="+mn-lt"/>
                <a:ea typeface="+mn-ea"/>
                <a:cs typeface="+mn-cs"/>
              </a:rPr>
              <a:t>From left to right, target sites are crosslinked and fragmented with sonication in ChIP-seq, which results in a low resolution. The enzyme tethering methods enable an in situ profiling. In CUT&amp;RUN, fusion protein </a:t>
            </a:r>
            <a:r>
              <a:rPr lang="en-GB" sz="1200" kern="1200" dirty="0" err="1">
                <a:solidFill>
                  <a:schemeClr val="tx1"/>
                </a:solidFill>
                <a:effectLst/>
                <a:latin typeface="+mn-lt"/>
                <a:ea typeface="+mn-ea"/>
                <a:cs typeface="+mn-cs"/>
              </a:rPr>
              <a:t>pA-MNase</a:t>
            </a:r>
            <a:r>
              <a:rPr lang="en-GB" sz="1200" kern="1200" dirty="0">
                <a:solidFill>
                  <a:schemeClr val="tx1"/>
                </a:solidFill>
                <a:effectLst/>
                <a:latin typeface="+mn-lt"/>
                <a:ea typeface="+mn-ea"/>
                <a:cs typeface="+mn-cs"/>
              </a:rPr>
              <a:t> is added to the permeabilized nuclei subsequent to the primary antibody. It is activated with calcium ions on ice to cleave the DNA at target sites. Still, these fragments need to be polished and add adapters for the sequencing library. </a:t>
            </a:r>
            <a:r>
              <a:rPr lang="en-GB" sz="1200" kern="1200" dirty="0" err="1">
                <a:solidFill>
                  <a:schemeClr val="tx1"/>
                </a:solidFill>
                <a:effectLst/>
                <a:latin typeface="+mn-lt"/>
                <a:ea typeface="+mn-ea"/>
                <a:cs typeface="+mn-cs"/>
              </a:rPr>
              <a:t>CUT&amp;Tag</a:t>
            </a:r>
            <a:r>
              <a:rPr lang="en-GB" sz="1200" kern="1200" dirty="0">
                <a:solidFill>
                  <a:schemeClr val="tx1"/>
                </a:solidFill>
                <a:effectLst/>
                <a:latin typeface="+mn-lt"/>
                <a:ea typeface="+mn-ea"/>
                <a:cs typeface="+mn-cs"/>
              </a:rPr>
              <a:t> replaces the </a:t>
            </a:r>
            <a:r>
              <a:rPr lang="en-GB" sz="1200" kern="1200" dirty="0" err="1">
                <a:solidFill>
                  <a:schemeClr val="tx1"/>
                </a:solidFill>
                <a:effectLst/>
                <a:latin typeface="+mn-lt"/>
                <a:ea typeface="+mn-ea"/>
                <a:cs typeface="+mn-cs"/>
              </a:rPr>
              <a:t>MNase</a:t>
            </a:r>
            <a:r>
              <a:rPr lang="en-GB" sz="1200" kern="1200" dirty="0">
                <a:solidFill>
                  <a:schemeClr val="tx1"/>
                </a:solidFill>
                <a:effectLst/>
                <a:latin typeface="+mn-lt"/>
                <a:ea typeface="+mn-ea"/>
                <a:cs typeface="+mn-cs"/>
              </a:rPr>
              <a:t> with Tn5 enzyme and enables </a:t>
            </a:r>
            <a:r>
              <a:rPr lang="en-GB" sz="1200" kern="1200" dirty="0" err="1">
                <a:solidFill>
                  <a:schemeClr val="tx1"/>
                </a:solidFill>
                <a:effectLst/>
                <a:latin typeface="+mn-lt"/>
                <a:ea typeface="+mn-ea"/>
                <a:cs typeface="+mn-cs"/>
              </a:rPr>
              <a:t>tagmentation</a:t>
            </a:r>
            <a:r>
              <a:rPr lang="en-GB" sz="1200" kern="1200" dirty="0">
                <a:solidFill>
                  <a:schemeClr val="tx1"/>
                </a:solidFill>
                <a:effectLst/>
                <a:latin typeface="+mn-lt"/>
                <a:ea typeface="+mn-ea"/>
                <a:cs typeface="+mn-cs"/>
              </a:rPr>
              <a:t> after cleavage. Further,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adds a T7 promoter in </a:t>
            </a:r>
            <a:r>
              <a:rPr lang="en-GB" sz="1200" kern="1200" dirty="0" err="1">
                <a:solidFill>
                  <a:schemeClr val="tx1"/>
                </a:solidFill>
                <a:effectLst/>
                <a:latin typeface="+mn-lt"/>
                <a:ea typeface="+mn-ea"/>
                <a:cs typeface="+mn-cs"/>
              </a:rPr>
              <a:t>tagmentation</a:t>
            </a:r>
            <a:r>
              <a:rPr lang="en-GB" sz="1200" kern="1200" dirty="0">
                <a:solidFill>
                  <a:schemeClr val="tx1"/>
                </a:solidFill>
                <a:effectLst/>
                <a:latin typeface="+mn-lt"/>
                <a:ea typeface="+mn-ea"/>
                <a:cs typeface="+mn-cs"/>
              </a:rPr>
              <a:t> and thus allows a linear amplification of the sequencing library. All the fragments from these protein-DNA binding site mapping methods were sequenced with next generation sequencing (NGS). The sequenced reads were trimmed, filtered, and aligned to the reference genome with or without removal of duplication. The statistically enriched regions, termed “peaks”, were identified with peak caller.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2</a:t>
            </a:fld>
            <a:endParaRPr lang="en-US"/>
          </a:p>
        </p:txBody>
      </p:sp>
    </p:spTree>
    <p:extLst>
      <p:ext uri="{BB962C8B-B14F-4D97-AF65-F5344CB8AC3E}">
        <p14:creationId xmlns:p14="http://schemas.microsoft.com/office/powerpoint/2010/main" val="165239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Figure 3 | Peak calling and comparison strategies. A and B. </a:t>
            </a:r>
            <a:r>
              <a:rPr lang="en-GB" sz="1200" kern="1200" dirty="0">
                <a:solidFill>
                  <a:schemeClr val="tx1"/>
                </a:solidFill>
                <a:effectLst/>
                <a:latin typeface="+mn-lt"/>
                <a:ea typeface="+mn-ea"/>
                <a:cs typeface="+mn-cs"/>
              </a:rPr>
              <a:t>Peaks were called by identifying whether a region is statistically enriched compared to the negative control IgG (background).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Comparison of mapping outcomes can be performed on read level. Read intensity in each bin was summed, with the Pearson correlation calculated across the whole genome.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Rather than calculate the Pearson correlation across the whole genome, the “significant enrichment” strategy only calculates the Pearson correlation on the reference peak region. </a:t>
            </a:r>
            <a:r>
              <a:rPr lang="en-GB" sz="1200" b="1" kern="1200" dirty="0">
                <a:solidFill>
                  <a:schemeClr val="tx1"/>
                </a:solidFill>
                <a:effectLst/>
                <a:latin typeface="+mn-lt"/>
                <a:ea typeface="+mn-ea"/>
                <a:cs typeface="+mn-cs"/>
              </a:rPr>
              <a:t>E. </a:t>
            </a:r>
            <a:r>
              <a:rPr lang="en-GB" sz="1200" kern="1200" dirty="0">
                <a:solidFill>
                  <a:schemeClr val="tx1"/>
                </a:solidFill>
                <a:effectLst/>
                <a:latin typeface="+mn-lt"/>
                <a:ea typeface="+mn-ea"/>
                <a:cs typeface="+mn-cs"/>
              </a:rPr>
              <a:t>Peak comparison. </a:t>
            </a:r>
            <a:r>
              <a:rPr lang="en-GB" sz="1200" b="1" kern="1200" dirty="0">
                <a:solidFill>
                  <a:schemeClr val="tx1"/>
                </a:solidFill>
                <a:effectLst/>
                <a:latin typeface="+mn-lt"/>
                <a:ea typeface="+mn-ea"/>
                <a:cs typeface="+mn-cs"/>
              </a:rPr>
              <a:t>F. </a:t>
            </a:r>
            <a:r>
              <a:rPr lang="en-GB" sz="1200" kern="1200" dirty="0">
                <a:solidFill>
                  <a:schemeClr val="tx1"/>
                </a:solidFill>
                <a:effectLst/>
                <a:latin typeface="+mn-lt"/>
                <a:ea typeface="+mn-ea"/>
                <a:cs typeface="+mn-cs"/>
              </a:rPr>
              <a:t>Potential underestimation of binding similarities with the peak level comparison. The stringent peak calling threshold due to the multiple testing correction obtains only the best peaks. Regions with substantial enrichment are excluded and thus leads to an underestimation of binding similarity. </a:t>
            </a:r>
            <a:endParaRPr lang="en-GB"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3</a:t>
            </a:fld>
            <a:endParaRPr lang="en-US"/>
          </a:p>
        </p:txBody>
      </p:sp>
    </p:spTree>
    <p:extLst>
      <p:ext uri="{BB962C8B-B14F-4D97-AF65-F5344CB8AC3E}">
        <p14:creationId xmlns:p14="http://schemas.microsoft.com/office/powerpoint/2010/main" val="677843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4 | Duplication rates and distribution. A. </a:t>
            </a:r>
            <a:r>
              <a:rPr lang="en-GB" sz="1200" kern="1200" dirty="0">
                <a:solidFill>
                  <a:schemeClr val="tx1"/>
                </a:solidFill>
                <a:effectLst/>
                <a:latin typeface="+mn-lt"/>
                <a:ea typeface="+mn-ea"/>
                <a:cs typeface="+mn-cs"/>
              </a:rPr>
              <a:t>Duplication rates of bulk samples treated with different </a:t>
            </a:r>
            <a:r>
              <a:rPr lang="en-GB" sz="1200" kern="1200" dirty="0" err="1">
                <a:solidFill>
                  <a:schemeClr val="tx1"/>
                </a:solidFill>
                <a:effectLst/>
                <a:latin typeface="+mn-lt"/>
                <a:ea typeface="+mn-ea"/>
                <a:cs typeface="+mn-cs"/>
              </a:rPr>
              <a:t>tagmentation</a:t>
            </a:r>
            <a:r>
              <a:rPr lang="en-GB" sz="1200" kern="1200" dirty="0">
                <a:solidFill>
                  <a:schemeClr val="tx1"/>
                </a:solidFill>
                <a:effectLst/>
                <a:latin typeface="+mn-lt"/>
                <a:ea typeface="+mn-ea"/>
                <a:cs typeface="+mn-cs"/>
              </a:rPr>
              <a:t> time and PCR amplification cycle.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Duplication rates of bulk samples treated with fusion pA-Tn5 and Tn5 alone.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Duplication rates in single-cell H3K27ac samples. </a:t>
            </a:r>
            <a:r>
              <a:rPr lang="en-GB" sz="1200" b="1" kern="1200" dirty="0">
                <a:solidFill>
                  <a:schemeClr val="tx1"/>
                </a:solidFill>
                <a:effectLst/>
                <a:latin typeface="+mn-lt"/>
                <a:ea typeface="+mn-ea"/>
                <a:cs typeface="+mn-cs"/>
              </a:rPr>
              <a:t>D and E. </a:t>
            </a:r>
            <a:r>
              <a:rPr lang="en-GB" sz="1200" kern="1200" dirty="0">
                <a:solidFill>
                  <a:schemeClr val="tx1"/>
                </a:solidFill>
                <a:effectLst/>
                <a:latin typeface="+mn-lt"/>
                <a:ea typeface="+mn-ea"/>
                <a:cs typeface="+mn-cs"/>
              </a:rPr>
              <a:t>Duplication distribution in bulk and single-cell samples.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4</a:t>
            </a:fld>
            <a:endParaRPr lang="en-US"/>
          </a:p>
        </p:txBody>
      </p:sp>
    </p:spTree>
    <p:extLst>
      <p:ext uri="{BB962C8B-B14F-4D97-AF65-F5344CB8AC3E}">
        <p14:creationId xmlns:p14="http://schemas.microsoft.com/office/powerpoint/2010/main" val="1549655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5 | Quality control: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fragment size distributions. A. </a:t>
            </a:r>
            <a:r>
              <a:rPr lang="en-GB" sz="1200" kern="1200" dirty="0">
                <a:solidFill>
                  <a:schemeClr val="tx1"/>
                </a:solidFill>
                <a:effectLst/>
                <a:latin typeface="+mn-lt"/>
                <a:ea typeface="+mn-ea"/>
                <a:cs typeface="+mn-cs"/>
              </a:rPr>
              <a:t>Overall fragment size distribution.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Violin plot of the fragment size.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5</a:t>
            </a:fld>
            <a:endParaRPr lang="en-US"/>
          </a:p>
        </p:txBody>
      </p:sp>
    </p:spTree>
    <p:extLst>
      <p:ext uri="{BB962C8B-B14F-4D97-AF65-F5344CB8AC3E}">
        <p14:creationId xmlns:p14="http://schemas.microsoft.com/office/powerpoint/2010/main" val="3167101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6 |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for histone modification profiling. A. </a:t>
            </a:r>
            <a:r>
              <a:rPr lang="en-GB" sz="1200" kern="1200" dirty="0">
                <a:solidFill>
                  <a:schemeClr val="tx1"/>
                </a:solidFill>
                <a:effectLst/>
                <a:latin typeface="+mn-lt"/>
                <a:ea typeface="+mn-ea"/>
                <a:cs typeface="+mn-cs"/>
              </a:rPr>
              <a:t>Representative chromatin landscapes across a 4 Mb segment of the human genome generated by Integrative Genomics Viewer (IGV) (55). Of note, for the ENCODE file, the fold change compared to the background is presented. Since there is no negative control included in our benchmark, the sum of read counts are presented for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files.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Fractions of Reads in Peaks (</a:t>
            </a:r>
            <a:r>
              <a:rPr lang="en-GB" sz="1200" kern="1200" dirty="0" err="1">
                <a:solidFill>
                  <a:schemeClr val="tx1"/>
                </a:solidFill>
                <a:effectLst/>
                <a:latin typeface="+mn-lt"/>
                <a:ea typeface="+mn-ea"/>
                <a:cs typeface="+mn-cs"/>
              </a:rPr>
              <a:t>FRiPs</a:t>
            </a:r>
            <a:r>
              <a:rPr lang="en-GB" sz="1200" kern="1200" dirty="0">
                <a:solidFill>
                  <a:schemeClr val="tx1"/>
                </a:solidFill>
                <a:effectLst/>
                <a:latin typeface="+mn-lt"/>
                <a:ea typeface="+mn-ea"/>
                <a:cs typeface="+mn-cs"/>
              </a:rPr>
              <a:t>) of TIP-seq.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6</a:t>
            </a:fld>
            <a:endParaRPr lang="en-US"/>
          </a:p>
        </p:txBody>
      </p:sp>
    </p:spTree>
    <p:extLst>
      <p:ext uri="{BB962C8B-B14F-4D97-AF65-F5344CB8AC3E}">
        <p14:creationId xmlns:p14="http://schemas.microsoft.com/office/powerpoint/2010/main" val="132387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Figure 7 | Benchmark of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peaks against ENCODE ChIP-seq reference (bulk). A. </a:t>
            </a:r>
            <a:r>
              <a:rPr lang="en-GB" sz="1200" kern="1200" dirty="0">
                <a:solidFill>
                  <a:schemeClr val="tx1"/>
                </a:solidFill>
                <a:effectLst/>
                <a:latin typeface="+mn-lt"/>
                <a:ea typeface="+mn-ea"/>
                <a:cs typeface="+mn-cs"/>
              </a:rPr>
              <a:t>Peak overlap baseline between the 4 ENCODE reference on H3K27ac in A549 cell line, as there is only one ENCODE reference dataset available for the K562 cell line on H3K27ac.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H3K27ac peak overlap of CUT&amp;RUN, </a:t>
            </a:r>
            <a:r>
              <a:rPr lang="en-GB" sz="1200" kern="1200" dirty="0" err="1">
                <a:solidFill>
                  <a:schemeClr val="tx1"/>
                </a:solidFill>
                <a:effectLst/>
                <a:latin typeface="+mn-lt"/>
                <a:ea typeface="+mn-ea"/>
                <a:cs typeface="+mn-cs"/>
              </a:rPr>
              <a:t>CUT&amp;Tag</a:t>
            </a:r>
            <a:r>
              <a:rPr lang="en-GB" sz="1200" kern="1200" dirty="0">
                <a:solidFill>
                  <a:schemeClr val="tx1"/>
                </a:solidFill>
                <a:effectLst/>
                <a:latin typeface="+mn-lt"/>
                <a:ea typeface="+mn-ea"/>
                <a:cs typeface="+mn-cs"/>
              </a:rPr>
              <a:t> and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with the ENCODE reference.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Peak overlap baseline between the 4 ENCODE references on H3K27me3 (2 in A549 cell line, 2 in the K562 cell line). </a:t>
            </a:r>
            <a:r>
              <a:rPr lang="en-GB" sz="1200" b="1" kern="1200" dirty="0">
                <a:solidFill>
                  <a:schemeClr val="tx1"/>
                </a:solidFill>
                <a:effectLst/>
                <a:latin typeface="+mn-lt"/>
                <a:ea typeface="+mn-ea"/>
                <a:cs typeface="+mn-cs"/>
              </a:rPr>
              <a:t>D. </a:t>
            </a:r>
            <a:r>
              <a:rPr lang="en-GB" sz="1200" kern="1200" dirty="0">
                <a:solidFill>
                  <a:schemeClr val="tx1"/>
                </a:solidFill>
                <a:effectLst/>
                <a:latin typeface="+mn-lt"/>
                <a:ea typeface="+mn-ea"/>
                <a:cs typeface="+mn-cs"/>
              </a:rPr>
              <a:t>H3K27me3 peak overlap of CUT&amp;RUN, </a:t>
            </a:r>
            <a:r>
              <a:rPr lang="en-GB" sz="1200" kern="1200" dirty="0" err="1">
                <a:solidFill>
                  <a:schemeClr val="tx1"/>
                </a:solidFill>
                <a:effectLst/>
                <a:latin typeface="+mn-lt"/>
                <a:ea typeface="+mn-ea"/>
                <a:cs typeface="+mn-cs"/>
              </a:rPr>
              <a:t>CUT&amp;Tag</a:t>
            </a:r>
            <a:r>
              <a:rPr lang="en-GB" sz="1200" kern="1200" dirty="0">
                <a:solidFill>
                  <a:schemeClr val="tx1"/>
                </a:solidFill>
                <a:effectLst/>
                <a:latin typeface="+mn-lt"/>
                <a:ea typeface="+mn-ea"/>
                <a:cs typeface="+mn-cs"/>
              </a:rPr>
              <a:t> and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with the ENCODE reference. </a:t>
            </a:r>
            <a:r>
              <a:rPr lang="en-GB" sz="1200" b="1" kern="1200" dirty="0">
                <a:solidFill>
                  <a:schemeClr val="tx1"/>
                </a:solidFill>
                <a:effectLst/>
                <a:latin typeface="+mn-lt"/>
                <a:ea typeface="+mn-ea"/>
                <a:cs typeface="+mn-cs"/>
              </a:rPr>
              <a:t>E and F. </a:t>
            </a:r>
            <a:r>
              <a:rPr lang="en-GB" sz="1200" kern="1200" dirty="0">
                <a:solidFill>
                  <a:schemeClr val="tx1"/>
                </a:solidFill>
                <a:effectLst/>
                <a:latin typeface="+mn-lt"/>
                <a:ea typeface="+mn-ea"/>
                <a:cs typeface="+mn-cs"/>
              </a:rPr>
              <a:t>Heatmap of pairwise peak comparison. The y-axis is the reference. </a:t>
            </a:r>
            <a:endParaRPr lang="en-GB" dirty="0">
              <a:effectLst/>
            </a:endParaRPr>
          </a:p>
          <a:p>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7</a:t>
            </a:fld>
            <a:endParaRPr lang="en-US"/>
          </a:p>
        </p:txBody>
      </p:sp>
    </p:spTree>
    <p:extLst>
      <p:ext uri="{BB962C8B-B14F-4D97-AF65-F5344CB8AC3E}">
        <p14:creationId xmlns:p14="http://schemas.microsoft.com/office/powerpoint/2010/main" val="158738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Figure 8 | Benchmark of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peaks against ENCODE ChIP-seq reference (single cell). A. </a:t>
            </a:r>
            <a:r>
              <a:rPr lang="en-GB" sz="1200" kern="1200" dirty="0">
                <a:solidFill>
                  <a:schemeClr val="tx1"/>
                </a:solidFill>
                <a:effectLst/>
                <a:latin typeface="+mn-lt"/>
                <a:ea typeface="+mn-ea"/>
                <a:cs typeface="+mn-cs"/>
              </a:rPr>
              <a:t>Peak overlap baseline between the 4 ENCODE reference on H3K27ac in A549 cell line. </a:t>
            </a:r>
            <a:r>
              <a:rPr lang="en-GB" sz="1200" b="1" kern="1200" dirty="0">
                <a:solidFill>
                  <a:schemeClr val="tx1"/>
                </a:solidFill>
                <a:effectLst/>
                <a:latin typeface="+mn-lt"/>
                <a:ea typeface="+mn-ea"/>
                <a:cs typeface="+mn-cs"/>
              </a:rPr>
              <a:t>B. </a:t>
            </a:r>
            <a:r>
              <a:rPr lang="en-GB" sz="1200" kern="1200" dirty="0">
                <a:solidFill>
                  <a:schemeClr val="tx1"/>
                </a:solidFill>
                <a:effectLst/>
                <a:latin typeface="+mn-lt"/>
                <a:ea typeface="+mn-ea"/>
                <a:cs typeface="+mn-cs"/>
              </a:rPr>
              <a:t>Benchmark of single-cell TIP-</a:t>
            </a:r>
            <a:r>
              <a:rPr lang="en-GB" sz="1200" kern="1200" dirty="0" err="1">
                <a:solidFill>
                  <a:schemeClr val="tx1"/>
                </a:solidFill>
                <a:effectLst/>
                <a:latin typeface="+mn-lt"/>
                <a:ea typeface="+mn-ea"/>
                <a:cs typeface="+mn-cs"/>
              </a:rPr>
              <a:t>seq</a:t>
            </a:r>
            <a:r>
              <a:rPr lang="en-GB" sz="1200" kern="1200" dirty="0">
                <a:solidFill>
                  <a:schemeClr val="tx1"/>
                </a:solidFill>
                <a:effectLst/>
                <a:latin typeface="+mn-lt"/>
                <a:ea typeface="+mn-ea"/>
                <a:cs typeface="+mn-cs"/>
              </a:rPr>
              <a:t> peaks against the ENCODE reference on H3K27ac. </a:t>
            </a:r>
            <a:r>
              <a:rPr lang="en-GB" sz="1200" b="1" kern="1200" dirty="0">
                <a:solidFill>
                  <a:schemeClr val="tx1"/>
                </a:solidFill>
                <a:effectLst/>
                <a:latin typeface="+mn-lt"/>
                <a:ea typeface="+mn-ea"/>
                <a:cs typeface="+mn-cs"/>
              </a:rPr>
              <a:t>C. </a:t>
            </a:r>
            <a:r>
              <a:rPr lang="en-GB" sz="1200" kern="1200" dirty="0">
                <a:solidFill>
                  <a:schemeClr val="tx1"/>
                </a:solidFill>
                <a:effectLst/>
                <a:latin typeface="+mn-lt"/>
                <a:ea typeface="+mn-ea"/>
                <a:cs typeface="+mn-cs"/>
              </a:rPr>
              <a:t>Heatmap of pairwise peak comparison. The y-axis is the reference. </a:t>
            </a:r>
            <a:endParaRPr lang="en-GB" dirty="0">
              <a:effectLst/>
            </a:endParaRPr>
          </a:p>
        </p:txBody>
      </p:sp>
      <p:sp>
        <p:nvSpPr>
          <p:cNvPr id="4" name="Slide Number Placeholder 3"/>
          <p:cNvSpPr>
            <a:spLocks noGrp="1"/>
          </p:cNvSpPr>
          <p:nvPr>
            <p:ph type="sldNum" sz="quarter" idx="5"/>
          </p:nvPr>
        </p:nvSpPr>
        <p:spPr/>
        <p:txBody>
          <a:bodyPr/>
          <a:lstStyle/>
          <a:p>
            <a:fld id="{CD058348-418C-0B48-BF1C-9F3A83B0F93E}" type="slidenum">
              <a:rPr lang="en-US" smtClean="0"/>
              <a:t>8</a:t>
            </a:fld>
            <a:endParaRPr lang="en-US"/>
          </a:p>
        </p:txBody>
      </p:sp>
    </p:spTree>
    <p:extLst>
      <p:ext uri="{BB962C8B-B14F-4D97-AF65-F5344CB8AC3E}">
        <p14:creationId xmlns:p14="http://schemas.microsoft.com/office/powerpoint/2010/main" val="1926236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Figure 9 | Genomics distribution and chromatin states of TIP-</a:t>
            </a:r>
            <a:r>
              <a:rPr lang="en-GB" sz="1200" b="1" kern="1200" dirty="0" err="1">
                <a:solidFill>
                  <a:schemeClr val="tx1"/>
                </a:solidFill>
                <a:effectLst/>
                <a:latin typeface="+mn-lt"/>
                <a:ea typeface="+mn-ea"/>
                <a:cs typeface="+mn-cs"/>
              </a:rPr>
              <a:t>seq</a:t>
            </a:r>
            <a:r>
              <a:rPr lang="en-GB" sz="1200" b="1" kern="1200" dirty="0">
                <a:solidFill>
                  <a:schemeClr val="tx1"/>
                </a:solidFill>
                <a:effectLst/>
                <a:latin typeface="+mn-lt"/>
                <a:ea typeface="+mn-ea"/>
                <a:cs typeface="+mn-cs"/>
              </a:rPr>
              <a:t> and ENCODE reference peaks. A and B. </a:t>
            </a:r>
            <a:r>
              <a:rPr lang="en-GB" sz="1200" kern="1200" dirty="0">
                <a:solidFill>
                  <a:schemeClr val="tx1"/>
                </a:solidFill>
                <a:effectLst/>
                <a:latin typeface="+mn-lt"/>
                <a:ea typeface="+mn-ea"/>
                <a:cs typeface="+mn-cs"/>
              </a:rPr>
              <a:t>Chromatin annotation of the H3K27ac and H3K27me3 peaks, respectively. </a:t>
            </a:r>
            <a:r>
              <a:rPr lang="en-GB" sz="1200" b="1" kern="1200" dirty="0">
                <a:solidFill>
                  <a:schemeClr val="tx1"/>
                </a:solidFill>
                <a:effectLst/>
                <a:latin typeface="+mn-lt"/>
                <a:ea typeface="+mn-ea"/>
                <a:cs typeface="+mn-cs"/>
              </a:rPr>
              <a:t>C. </a:t>
            </a:r>
            <a:r>
              <a:rPr lang="en-GB" sz="1200" kern="1200" dirty="0" err="1">
                <a:solidFill>
                  <a:schemeClr val="tx1"/>
                </a:solidFill>
                <a:effectLst/>
                <a:latin typeface="+mn-lt"/>
                <a:ea typeface="+mn-ea"/>
                <a:cs typeface="+mn-cs"/>
              </a:rPr>
              <a:t>ChIPseeker</a:t>
            </a:r>
            <a:r>
              <a:rPr lang="en-GB" sz="1200" kern="1200" dirty="0">
                <a:solidFill>
                  <a:schemeClr val="tx1"/>
                </a:solidFill>
                <a:effectLst/>
                <a:latin typeface="+mn-lt"/>
                <a:ea typeface="+mn-ea"/>
                <a:cs typeface="+mn-cs"/>
              </a:rPr>
              <a:t> characterisation of peaks with regulatory elements on H3K27ac. </a:t>
            </a:r>
            <a:r>
              <a:rPr lang="en-GB" sz="1200" b="1" kern="1200" dirty="0">
                <a:solidFill>
                  <a:schemeClr val="tx1"/>
                </a:solidFill>
                <a:effectLst/>
                <a:latin typeface="+mn-lt"/>
                <a:ea typeface="+mn-ea"/>
                <a:cs typeface="+mn-cs"/>
              </a:rPr>
              <a:t>D. </a:t>
            </a:r>
            <a:r>
              <a:rPr lang="en-GB" sz="1200" kern="1200" dirty="0" err="1">
                <a:solidFill>
                  <a:schemeClr val="tx1"/>
                </a:solidFill>
                <a:effectLst/>
                <a:latin typeface="+mn-lt"/>
                <a:ea typeface="+mn-ea"/>
                <a:cs typeface="+mn-cs"/>
              </a:rPr>
              <a:t>ChIPseeker</a:t>
            </a:r>
            <a:r>
              <a:rPr lang="en-GB" sz="1200" kern="1200" dirty="0">
                <a:solidFill>
                  <a:schemeClr val="tx1"/>
                </a:solidFill>
                <a:effectLst/>
                <a:latin typeface="+mn-lt"/>
                <a:ea typeface="+mn-ea"/>
                <a:cs typeface="+mn-cs"/>
              </a:rPr>
              <a:t> characterisation of peaks with regulatory elements on H3K27me3. </a:t>
            </a:r>
            <a:endParaRPr lang="en-GB" dirty="0">
              <a:effectLst/>
            </a:endParaRPr>
          </a:p>
          <a:p>
            <a:endParaRPr lang="en-US" dirty="0"/>
          </a:p>
        </p:txBody>
      </p:sp>
      <p:sp>
        <p:nvSpPr>
          <p:cNvPr id="4" name="Slide Number Placeholder 3"/>
          <p:cNvSpPr>
            <a:spLocks noGrp="1"/>
          </p:cNvSpPr>
          <p:nvPr>
            <p:ph type="sldNum" sz="quarter" idx="5"/>
          </p:nvPr>
        </p:nvSpPr>
        <p:spPr/>
        <p:txBody>
          <a:bodyPr/>
          <a:lstStyle/>
          <a:p>
            <a:fld id="{CD058348-418C-0B48-BF1C-9F3A83B0F93E}" type="slidenum">
              <a:rPr lang="en-US" smtClean="0"/>
              <a:t>9</a:t>
            </a:fld>
            <a:endParaRPr lang="en-US"/>
          </a:p>
        </p:txBody>
      </p:sp>
    </p:spTree>
    <p:extLst>
      <p:ext uri="{BB962C8B-B14F-4D97-AF65-F5344CB8AC3E}">
        <p14:creationId xmlns:p14="http://schemas.microsoft.com/office/powerpoint/2010/main" val="804048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8986" y="1296173"/>
            <a:ext cx="5201841" cy="2757347"/>
          </a:xfrm>
        </p:spPr>
        <p:txBody>
          <a:bodyPr anchor="b"/>
          <a:lstStyle>
            <a:lvl1pPr algn="ctr">
              <a:defRPr sz="4016"/>
            </a:lvl1pPr>
          </a:lstStyle>
          <a:p>
            <a:r>
              <a:rPr lang="en-GB"/>
              <a:t>Click to edit Master title style</a:t>
            </a:r>
            <a:endParaRPr lang="en-US" dirty="0"/>
          </a:p>
        </p:txBody>
      </p:sp>
      <p:sp>
        <p:nvSpPr>
          <p:cNvPr id="3" name="Subtitle 2"/>
          <p:cNvSpPr>
            <a:spLocks noGrp="1"/>
          </p:cNvSpPr>
          <p:nvPr>
            <p:ph type="subTitle" idx="1"/>
          </p:nvPr>
        </p:nvSpPr>
        <p:spPr>
          <a:xfrm>
            <a:off x="764977" y="4159854"/>
            <a:ext cx="4589860" cy="1912175"/>
          </a:xfrm>
        </p:spPr>
        <p:txBody>
          <a:bodyPr/>
          <a:lstStyle>
            <a:lvl1pPr marL="0" indent="0" algn="ctr">
              <a:buNone/>
              <a:defRPr sz="1606"/>
            </a:lvl1pPr>
            <a:lvl2pPr marL="306004" indent="0" algn="ctr">
              <a:buNone/>
              <a:defRPr sz="1339"/>
            </a:lvl2pPr>
            <a:lvl3pPr marL="612008" indent="0" algn="ctr">
              <a:buNone/>
              <a:defRPr sz="1205"/>
            </a:lvl3pPr>
            <a:lvl4pPr marL="918012" indent="0" algn="ctr">
              <a:buNone/>
              <a:defRPr sz="1071"/>
            </a:lvl4pPr>
            <a:lvl5pPr marL="1224016" indent="0" algn="ctr">
              <a:buNone/>
              <a:defRPr sz="1071"/>
            </a:lvl5pPr>
            <a:lvl6pPr marL="1530020" indent="0" algn="ctr">
              <a:buNone/>
              <a:defRPr sz="1071"/>
            </a:lvl6pPr>
            <a:lvl7pPr marL="1836024" indent="0" algn="ctr">
              <a:buNone/>
              <a:defRPr sz="1071"/>
            </a:lvl7pPr>
            <a:lvl8pPr marL="2142028" indent="0" algn="ctr">
              <a:buNone/>
              <a:defRPr sz="1071"/>
            </a:lvl8pPr>
            <a:lvl9pPr marL="2448032" indent="0" algn="ctr">
              <a:buNone/>
              <a:defRPr sz="1071"/>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0E52172-017F-1C42-8BB3-70AE3E9648FD}" type="datetimeFigureOut">
              <a:rPr lang="en-US" smtClean="0"/>
              <a:t>9/5/22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301747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E52172-017F-1C42-8BB3-70AE3E9648FD}" type="datetimeFigureOut">
              <a:rPr lang="en-US" smtClean="0"/>
              <a:t>9/5/22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30932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79491" y="421669"/>
            <a:ext cx="1319585" cy="6711866"/>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420738" y="421669"/>
            <a:ext cx="3882256" cy="671186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E52172-017F-1C42-8BB3-70AE3E9648FD}" type="datetimeFigureOut">
              <a:rPr lang="en-US" smtClean="0"/>
              <a:t>9/5/22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2759109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E52172-017F-1C42-8BB3-70AE3E9648FD}" type="datetimeFigureOut">
              <a:rPr lang="en-US" smtClean="0"/>
              <a:t>9/5/22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3303987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17550" y="1974512"/>
            <a:ext cx="5278339" cy="3294515"/>
          </a:xfrm>
        </p:spPr>
        <p:txBody>
          <a:bodyPr anchor="b"/>
          <a:lstStyle>
            <a:lvl1pPr>
              <a:defRPr sz="4016"/>
            </a:lvl1pPr>
          </a:lstStyle>
          <a:p>
            <a:r>
              <a:rPr lang="en-GB"/>
              <a:t>Click to edit Master title style</a:t>
            </a:r>
            <a:endParaRPr lang="en-US" dirty="0"/>
          </a:p>
        </p:txBody>
      </p:sp>
      <p:sp>
        <p:nvSpPr>
          <p:cNvPr id="3" name="Text Placeholder 2"/>
          <p:cNvSpPr>
            <a:spLocks noGrp="1"/>
          </p:cNvSpPr>
          <p:nvPr>
            <p:ph type="body" idx="1"/>
          </p:nvPr>
        </p:nvSpPr>
        <p:spPr>
          <a:xfrm>
            <a:off x="417550" y="5300194"/>
            <a:ext cx="5278339" cy="1732508"/>
          </a:xfrm>
        </p:spPr>
        <p:txBody>
          <a:bodyPr/>
          <a:lstStyle>
            <a:lvl1pPr marL="0" indent="0">
              <a:buNone/>
              <a:defRPr sz="1606">
                <a:solidFill>
                  <a:schemeClr val="tx1"/>
                </a:solidFill>
              </a:defRPr>
            </a:lvl1pPr>
            <a:lvl2pPr marL="306004" indent="0">
              <a:buNone/>
              <a:defRPr sz="1339">
                <a:solidFill>
                  <a:schemeClr val="tx1">
                    <a:tint val="75000"/>
                  </a:schemeClr>
                </a:solidFill>
              </a:defRPr>
            </a:lvl2pPr>
            <a:lvl3pPr marL="612008" indent="0">
              <a:buNone/>
              <a:defRPr sz="1205">
                <a:solidFill>
                  <a:schemeClr val="tx1">
                    <a:tint val="75000"/>
                  </a:schemeClr>
                </a:solidFill>
              </a:defRPr>
            </a:lvl3pPr>
            <a:lvl4pPr marL="918012" indent="0">
              <a:buNone/>
              <a:defRPr sz="1071">
                <a:solidFill>
                  <a:schemeClr val="tx1">
                    <a:tint val="75000"/>
                  </a:schemeClr>
                </a:solidFill>
              </a:defRPr>
            </a:lvl4pPr>
            <a:lvl5pPr marL="1224016" indent="0">
              <a:buNone/>
              <a:defRPr sz="1071">
                <a:solidFill>
                  <a:schemeClr val="tx1">
                    <a:tint val="75000"/>
                  </a:schemeClr>
                </a:solidFill>
              </a:defRPr>
            </a:lvl5pPr>
            <a:lvl6pPr marL="1530020" indent="0">
              <a:buNone/>
              <a:defRPr sz="1071">
                <a:solidFill>
                  <a:schemeClr val="tx1">
                    <a:tint val="75000"/>
                  </a:schemeClr>
                </a:solidFill>
              </a:defRPr>
            </a:lvl6pPr>
            <a:lvl7pPr marL="1836024" indent="0">
              <a:buNone/>
              <a:defRPr sz="1071">
                <a:solidFill>
                  <a:schemeClr val="tx1">
                    <a:tint val="75000"/>
                  </a:schemeClr>
                </a:solidFill>
              </a:defRPr>
            </a:lvl7pPr>
            <a:lvl8pPr marL="2142028" indent="0">
              <a:buNone/>
              <a:defRPr sz="1071">
                <a:solidFill>
                  <a:schemeClr val="tx1">
                    <a:tint val="75000"/>
                  </a:schemeClr>
                </a:solidFill>
              </a:defRPr>
            </a:lvl8pPr>
            <a:lvl9pPr marL="2448032" indent="0">
              <a:buNone/>
              <a:defRPr sz="1071">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E52172-017F-1C42-8BB3-70AE3E9648FD}" type="datetimeFigureOut">
              <a:rPr lang="en-US" smtClean="0"/>
              <a:t>9/5/22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1350448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20737" y="2108344"/>
            <a:ext cx="2600921" cy="50251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3098155" y="2108344"/>
            <a:ext cx="2600921" cy="502519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0E52172-017F-1C42-8BB3-70AE3E9648FD}" type="datetimeFigureOut">
              <a:rPr lang="en-US" smtClean="0"/>
              <a:t>9/5/22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193491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1534" y="421671"/>
            <a:ext cx="5278339" cy="1530841"/>
          </a:xfrm>
        </p:spPr>
        <p:txBody>
          <a:bodyPr/>
          <a:lstStyle/>
          <a:p>
            <a:r>
              <a:rPr lang="en-GB"/>
              <a:t>Click to edit Master title style</a:t>
            </a:r>
            <a:endParaRPr lang="en-US" dirty="0"/>
          </a:p>
        </p:txBody>
      </p:sp>
      <p:sp>
        <p:nvSpPr>
          <p:cNvPr id="3" name="Text Placeholder 2"/>
          <p:cNvSpPr>
            <a:spLocks noGrp="1"/>
          </p:cNvSpPr>
          <p:nvPr>
            <p:ph type="body" idx="1"/>
          </p:nvPr>
        </p:nvSpPr>
        <p:spPr>
          <a:xfrm>
            <a:off x="421535" y="1941510"/>
            <a:ext cx="2588967" cy="951504"/>
          </a:xfrm>
        </p:spPr>
        <p:txBody>
          <a:bodyPr anchor="b"/>
          <a:lstStyle>
            <a:lvl1pPr marL="0" indent="0">
              <a:buNone/>
              <a:defRPr sz="1606" b="1"/>
            </a:lvl1pPr>
            <a:lvl2pPr marL="306004" indent="0">
              <a:buNone/>
              <a:defRPr sz="1339" b="1"/>
            </a:lvl2pPr>
            <a:lvl3pPr marL="612008" indent="0">
              <a:buNone/>
              <a:defRPr sz="1205" b="1"/>
            </a:lvl3pPr>
            <a:lvl4pPr marL="918012" indent="0">
              <a:buNone/>
              <a:defRPr sz="1071" b="1"/>
            </a:lvl4pPr>
            <a:lvl5pPr marL="1224016" indent="0">
              <a:buNone/>
              <a:defRPr sz="1071" b="1"/>
            </a:lvl5pPr>
            <a:lvl6pPr marL="1530020" indent="0">
              <a:buNone/>
              <a:defRPr sz="1071" b="1"/>
            </a:lvl6pPr>
            <a:lvl7pPr marL="1836024" indent="0">
              <a:buNone/>
              <a:defRPr sz="1071" b="1"/>
            </a:lvl7pPr>
            <a:lvl8pPr marL="2142028" indent="0">
              <a:buNone/>
              <a:defRPr sz="1071" b="1"/>
            </a:lvl8pPr>
            <a:lvl9pPr marL="2448032" indent="0">
              <a:buNone/>
              <a:defRPr sz="1071" b="1"/>
            </a:lvl9pPr>
          </a:lstStyle>
          <a:p>
            <a:pPr lvl="0"/>
            <a:r>
              <a:rPr lang="en-GB"/>
              <a:t>Click to edit Master text styles</a:t>
            </a:r>
          </a:p>
        </p:txBody>
      </p:sp>
      <p:sp>
        <p:nvSpPr>
          <p:cNvPr id="4" name="Content Placeholder 3"/>
          <p:cNvSpPr>
            <a:spLocks noGrp="1"/>
          </p:cNvSpPr>
          <p:nvPr>
            <p:ph sz="half" idx="2"/>
          </p:nvPr>
        </p:nvSpPr>
        <p:spPr>
          <a:xfrm>
            <a:off x="421535" y="2893014"/>
            <a:ext cx="2588967" cy="4255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3098155" y="1941510"/>
            <a:ext cx="2601718" cy="951504"/>
          </a:xfrm>
        </p:spPr>
        <p:txBody>
          <a:bodyPr anchor="b"/>
          <a:lstStyle>
            <a:lvl1pPr marL="0" indent="0">
              <a:buNone/>
              <a:defRPr sz="1606" b="1"/>
            </a:lvl1pPr>
            <a:lvl2pPr marL="306004" indent="0">
              <a:buNone/>
              <a:defRPr sz="1339" b="1"/>
            </a:lvl2pPr>
            <a:lvl3pPr marL="612008" indent="0">
              <a:buNone/>
              <a:defRPr sz="1205" b="1"/>
            </a:lvl3pPr>
            <a:lvl4pPr marL="918012" indent="0">
              <a:buNone/>
              <a:defRPr sz="1071" b="1"/>
            </a:lvl4pPr>
            <a:lvl5pPr marL="1224016" indent="0">
              <a:buNone/>
              <a:defRPr sz="1071" b="1"/>
            </a:lvl5pPr>
            <a:lvl6pPr marL="1530020" indent="0">
              <a:buNone/>
              <a:defRPr sz="1071" b="1"/>
            </a:lvl6pPr>
            <a:lvl7pPr marL="1836024" indent="0">
              <a:buNone/>
              <a:defRPr sz="1071" b="1"/>
            </a:lvl7pPr>
            <a:lvl8pPr marL="2142028" indent="0">
              <a:buNone/>
              <a:defRPr sz="1071" b="1"/>
            </a:lvl8pPr>
            <a:lvl9pPr marL="2448032" indent="0">
              <a:buNone/>
              <a:defRPr sz="1071" b="1"/>
            </a:lvl9pPr>
          </a:lstStyle>
          <a:p>
            <a:pPr lvl="0"/>
            <a:r>
              <a:rPr lang="en-GB"/>
              <a:t>Click to edit Master text styles</a:t>
            </a:r>
          </a:p>
        </p:txBody>
      </p:sp>
      <p:sp>
        <p:nvSpPr>
          <p:cNvPr id="6" name="Content Placeholder 5"/>
          <p:cNvSpPr>
            <a:spLocks noGrp="1"/>
          </p:cNvSpPr>
          <p:nvPr>
            <p:ph sz="quarter" idx="4"/>
          </p:nvPr>
        </p:nvSpPr>
        <p:spPr>
          <a:xfrm>
            <a:off x="3098155" y="2893014"/>
            <a:ext cx="2601718" cy="4255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0E52172-017F-1C42-8BB3-70AE3E9648FD}" type="datetimeFigureOut">
              <a:rPr lang="en-US" smtClean="0"/>
              <a:t>9/5/22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312743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0E52172-017F-1C42-8BB3-70AE3E9648FD}" type="datetimeFigureOut">
              <a:rPr lang="en-US" smtClean="0"/>
              <a:t>9/5/22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2849415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E52172-017F-1C42-8BB3-70AE3E9648FD}" type="datetimeFigureOut">
              <a:rPr lang="en-US" smtClean="0"/>
              <a:t>9/5/22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1451235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1534" y="528002"/>
            <a:ext cx="1973799" cy="1848009"/>
          </a:xfrm>
        </p:spPr>
        <p:txBody>
          <a:bodyPr anchor="b"/>
          <a:lstStyle>
            <a:lvl1pPr>
              <a:defRPr sz="2142"/>
            </a:lvl1pPr>
          </a:lstStyle>
          <a:p>
            <a:r>
              <a:rPr lang="en-GB"/>
              <a:t>Click to edit Master title style</a:t>
            </a:r>
            <a:endParaRPr lang="en-US" dirty="0"/>
          </a:p>
        </p:txBody>
      </p:sp>
      <p:sp>
        <p:nvSpPr>
          <p:cNvPr id="3" name="Content Placeholder 2"/>
          <p:cNvSpPr>
            <a:spLocks noGrp="1"/>
          </p:cNvSpPr>
          <p:nvPr>
            <p:ph idx="1"/>
          </p:nvPr>
        </p:nvSpPr>
        <p:spPr>
          <a:xfrm>
            <a:off x="2601718" y="1140341"/>
            <a:ext cx="3098155" cy="5628360"/>
          </a:xfrm>
        </p:spPr>
        <p:txBody>
          <a:bodyPr/>
          <a:lstStyle>
            <a:lvl1pPr>
              <a:defRPr sz="2142"/>
            </a:lvl1pPr>
            <a:lvl2pPr>
              <a:defRPr sz="1874"/>
            </a:lvl2pPr>
            <a:lvl3pPr>
              <a:defRPr sz="1606"/>
            </a:lvl3pPr>
            <a:lvl4pPr>
              <a:defRPr sz="1339"/>
            </a:lvl4pPr>
            <a:lvl5pPr>
              <a:defRPr sz="1339"/>
            </a:lvl5pPr>
            <a:lvl6pPr>
              <a:defRPr sz="1339"/>
            </a:lvl6pPr>
            <a:lvl7pPr>
              <a:defRPr sz="1339"/>
            </a:lvl7pPr>
            <a:lvl8pPr>
              <a:defRPr sz="1339"/>
            </a:lvl8pPr>
            <a:lvl9pPr>
              <a:defRPr sz="1339"/>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21534" y="2376011"/>
            <a:ext cx="1973799" cy="4401855"/>
          </a:xfrm>
        </p:spPr>
        <p:txBody>
          <a:bodyPr/>
          <a:lstStyle>
            <a:lvl1pPr marL="0" indent="0">
              <a:buNone/>
              <a:defRPr sz="1071"/>
            </a:lvl1pPr>
            <a:lvl2pPr marL="306004" indent="0">
              <a:buNone/>
              <a:defRPr sz="937"/>
            </a:lvl2pPr>
            <a:lvl3pPr marL="612008" indent="0">
              <a:buNone/>
              <a:defRPr sz="803"/>
            </a:lvl3pPr>
            <a:lvl4pPr marL="918012" indent="0">
              <a:buNone/>
              <a:defRPr sz="669"/>
            </a:lvl4pPr>
            <a:lvl5pPr marL="1224016" indent="0">
              <a:buNone/>
              <a:defRPr sz="669"/>
            </a:lvl5pPr>
            <a:lvl6pPr marL="1530020" indent="0">
              <a:buNone/>
              <a:defRPr sz="669"/>
            </a:lvl6pPr>
            <a:lvl7pPr marL="1836024" indent="0">
              <a:buNone/>
              <a:defRPr sz="669"/>
            </a:lvl7pPr>
            <a:lvl8pPr marL="2142028" indent="0">
              <a:buNone/>
              <a:defRPr sz="669"/>
            </a:lvl8pPr>
            <a:lvl9pPr marL="2448032" indent="0">
              <a:buNone/>
              <a:defRPr sz="669"/>
            </a:lvl9pPr>
          </a:lstStyle>
          <a:p>
            <a:pPr lvl="0"/>
            <a:r>
              <a:rPr lang="en-GB"/>
              <a:t>Click to edit Master text styles</a:t>
            </a:r>
          </a:p>
        </p:txBody>
      </p:sp>
      <p:sp>
        <p:nvSpPr>
          <p:cNvPr id="5" name="Date Placeholder 4"/>
          <p:cNvSpPr>
            <a:spLocks noGrp="1"/>
          </p:cNvSpPr>
          <p:nvPr>
            <p:ph type="dt" sz="half" idx="10"/>
          </p:nvPr>
        </p:nvSpPr>
        <p:spPr/>
        <p:txBody>
          <a:bodyPr/>
          <a:lstStyle/>
          <a:p>
            <a:fld id="{80E52172-017F-1C42-8BB3-70AE3E9648FD}" type="datetimeFigureOut">
              <a:rPr lang="en-US" smtClean="0"/>
              <a:t>9/5/22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1378110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21534" y="528002"/>
            <a:ext cx="1973799" cy="1848009"/>
          </a:xfrm>
        </p:spPr>
        <p:txBody>
          <a:bodyPr anchor="b"/>
          <a:lstStyle>
            <a:lvl1pPr>
              <a:defRPr sz="2142"/>
            </a:lvl1pPr>
          </a:lstStyle>
          <a:p>
            <a:r>
              <a:rPr lang="en-GB"/>
              <a:t>Click to edit Master title style</a:t>
            </a:r>
            <a:endParaRPr lang="en-US" dirty="0"/>
          </a:p>
        </p:txBody>
      </p:sp>
      <p:sp>
        <p:nvSpPr>
          <p:cNvPr id="3" name="Picture Placeholder 2"/>
          <p:cNvSpPr>
            <a:spLocks noGrp="1" noChangeAspect="1"/>
          </p:cNvSpPr>
          <p:nvPr>
            <p:ph type="pic" idx="1"/>
          </p:nvPr>
        </p:nvSpPr>
        <p:spPr>
          <a:xfrm>
            <a:off x="2601718" y="1140341"/>
            <a:ext cx="3098155" cy="5628360"/>
          </a:xfrm>
        </p:spPr>
        <p:txBody>
          <a:bodyPr anchor="t"/>
          <a:lstStyle>
            <a:lvl1pPr marL="0" indent="0">
              <a:buNone/>
              <a:defRPr sz="2142"/>
            </a:lvl1pPr>
            <a:lvl2pPr marL="306004" indent="0">
              <a:buNone/>
              <a:defRPr sz="1874"/>
            </a:lvl2pPr>
            <a:lvl3pPr marL="612008" indent="0">
              <a:buNone/>
              <a:defRPr sz="1606"/>
            </a:lvl3pPr>
            <a:lvl4pPr marL="918012" indent="0">
              <a:buNone/>
              <a:defRPr sz="1339"/>
            </a:lvl4pPr>
            <a:lvl5pPr marL="1224016" indent="0">
              <a:buNone/>
              <a:defRPr sz="1339"/>
            </a:lvl5pPr>
            <a:lvl6pPr marL="1530020" indent="0">
              <a:buNone/>
              <a:defRPr sz="1339"/>
            </a:lvl6pPr>
            <a:lvl7pPr marL="1836024" indent="0">
              <a:buNone/>
              <a:defRPr sz="1339"/>
            </a:lvl7pPr>
            <a:lvl8pPr marL="2142028" indent="0">
              <a:buNone/>
              <a:defRPr sz="1339"/>
            </a:lvl8pPr>
            <a:lvl9pPr marL="2448032" indent="0">
              <a:buNone/>
              <a:defRPr sz="1339"/>
            </a:lvl9pPr>
          </a:lstStyle>
          <a:p>
            <a:r>
              <a:rPr lang="en-GB"/>
              <a:t>Click icon to add picture</a:t>
            </a:r>
            <a:endParaRPr lang="en-US" dirty="0"/>
          </a:p>
        </p:txBody>
      </p:sp>
      <p:sp>
        <p:nvSpPr>
          <p:cNvPr id="4" name="Text Placeholder 3"/>
          <p:cNvSpPr>
            <a:spLocks noGrp="1"/>
          </p:cNvSpPr>
          <p:nvPr>
            <p:ph type="body" sz="half" idx="2"/>
          </p:nvPr>
        </p:nvSpPr>
        <p:spPr>
          <a:xfrm>
            <a:off x="421534" y="2376011"/>
            <a:ext cx="1973799" cy="4401855"/>
          </a:xfrm>
        </p:spPr>
        <p:txBody>
          <a:bodyPr/>
          <a:lstStyle>
            <a:lvl1pPr marL="0" indent="0">
              <a:buNone/>
              <a:defRPr sz="1071"/>
            </a:lvl1pPr>
            <a:lvl2pPr marL="306004" indent="0">
              <a:buNone/>
              <a:defRPr sz="937"/>
            </a:lvl2pPr>
            <a:lvl3pPr marL="612008" indent="0">
              <a:buNone/>
              <a:defRPr sz="803"/>
            </a:lvl3pPr>
            <a:lvl4pPr marL="918012" indent="0">
              <a:buNone/>
              <a:defRPr sz="669"/>
            </a:lvl4pPr>
            <a:lvl5pPr marL="1224016" indent="0">
              <a:buNone/>
              <a:defRPr sz="669"/>
            </a:lvl5pPr>
            <a:lvl6pPr marL="1530020" indent="0">
              <a:buNone/>
              <a:defRPr sz="669"/>
            </a:lvl6pPr>
            <a:lvl7pPr marL="1836024" indent="0">
              <a:buNone/>
              <a:defRPr sz="669"/>
            </a:lvl7pPr>
            <a:lvl8pPr marL="2142028" indent="0">
              <a:buNone/>
              <a:defRPr sz="669"/>
            </a:lvl8pPr>
            <a:lvl9pPr marL="2448032" indent="0">
              <a:buNone/>
              <a:defRPr sz="669"/>
            </a:lvl9pPr>
          </a:lstStyle>
          <a:p>
            <a:pPr lvl="0"/>
            <a:r>
              <a:rPr lang="en-GB"/>
              <a:t>Click to edit Master text styles</a:t>
            </a:r>
          </a:p>
        </p:txBody>
      </p:sp>
      <p:sp>
        <p:nvSpPr>
          <p:cNvPr id="5" name="Date Placeholder 4"/>
          <p:cNvSpPr>
            <a:spLocks noGrp="1"/>
          </p:cNvSpPr>
          <p:nvPr>
            <p:ph type="dt" sz="half" idx="10"/>
          </p:nvPr>
        </p:nvSpPr>
        <p:spPr/>
        <p:txBody>
          <a:bodyPr/>
          <a:lstStyle/>
          <a:p>
            <a:fld id="{80E52172-017F-1C42-8BB3-70AE3E9648FD}" type="datetimeFigureOut">
              <a:rPr lang="en-US" smtClean="0"/>
              <a:t>9/5/22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A59A65-9DD5-5542-AF6D-5945C99EF35E}" type="slidenum">
              <a:rPr lang="en-US" smtClean="0"/>
              <a:t>‹#›</a:t>
            </a:fld>
            <a:endParaRPr lang="en-US"/>
          </a:p>
        </p:txBody>
      </p:sp>
    </p:spTree>
    <p:extLst>
      <p:ext uri="{BB962C8B-B14F-4D97-AF65-F5344CB8AC3E}">
        <p14:creationId xmlns:p14="http://schemas.microsoft.com/office/powerpoint/2010/main" val="662068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0737" y="421671"/>
            <a:ext cx="5278339" cy="1530841"/>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420737" y="2108344"/>
            <a:ext cx="5278339" cy="502519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420737" y="7340703"/>
            <a:ext cx="1376958" cy="421669"/>
          </a:xfrm>
          <a:prstGeom prst="rect">
            <a:avLst/>
          </a:prstGeom>
        </p:spPr>
        <p:txBody>
          <a:bodyPr vert="horz" lIns="91440" tIns="45720" rIns="91440" bIns="45720" rtlCol="0" anchor="ctr"/>
          <a:lstStyle>
            <a:lvl1pPr algn="l">
              <a:defRPr sz="803">
                <a:solidFill>
                  <a:schemeClr val="tx1">
                    <a:tint val="75000"/>
                  </a:schemeClr>
                </a:solidFill>
              </a:defRPr>
            </a:lvl1pPr>
          </a:lstStyle>
          <a:p>
            <a:fld id="{80E52172-017F-1C42-8BB3-70AE3E9648FD}" type="datetimeFigureOut">
              <a:rPr lang="en-US" smtClean="0"/>
              <a:t>9/5/22</a:t>
            </a:fld>
            <a:endParaRPr lang="en-US"/>
          </a:p>
        </p:txBody>
      </p:sp>
      <p:sp>
        <p:nvSpPr>
          <p:cNvPr id="5" name="Footer Placeholder 4"/>
          <p:cNvSpPr>
            <a:spLocks noGrp="1"/>
          </p:cNvSpPr>
          <p:nvPr>
            <p:ph type="ftr" sz="quarter" idx="3"/>
          </p:nvPr>
        </p:nvSpPr>
        <p:spPr>
          <a:xfrm>
            <a:off x="2027188" y="7340703"/>
            <a:ext cx="2065437" cy="421669"/>
          </a:xfrm>
          <a:prstGeom prst="rect">
            <a:avLst/>
          </a:prstGeom>
        </p:spPr>
        <p:txBody>
          <a:bodyPr vert="horz" lIns="91440" tIns="45720" rIns="91440" bIns="45720" rtlCol="0" anchor="ctr"/>
          <a:lstStyle>
            <a:lvl1pPr algn="ctr">
              <a:defRPr sz="80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22118" y="7340703"/>
            <a:ext cx="1376958" cy="421669"/>
          </a:xfrm>
          <a:prstGeom prst="rect">
            <a:avLst/>
          </a:prstGeom>
        </p:spPr>
        <p:txBody>
          <a:bodyPr vert="horz" lIns="91440" tIns="45720" rIns="91440" bIns="45720" rtlCol="0" anchor="ctr"/>
          <a:lstStyle>
            <a:lvl1pPr algn="r">
              <a:defRPr sz="803">
                <a:solidFill>
                  <a:schemeClr val="tx1">
                    <a:tint val="75000"/>
                  </a:schemeClr>
                </a:solidFill>
              </a:defRPr>
            </a:lvl1pPr>
          </a:lstStyle>
          <a:p>
            <a:fld id="{84A59A65-9DD5-5542-AF6D-5945C99EF35E}" type="slidenum">
              <a:rPr lang="en-US" smtClean="0"/>
              <a:t>‹#›</a:t>
            </a:fld>
            <a:endParaRPr lang="en-US"/>
          </a:p>
        </p:txBody>
      </p:sp>
    </p:spTree>
    <p:extLst>
      <p:ext uri="{BB962C8B-B14F-4D97-AF65-F5344CB8AC3E}">
        <p14:creationId xmlns:p14="http://schemas.microsoft.com/office/powerpoint/2010/main" val="37584490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12008" rtl="0" eaLnBrk="1" latinLnBrk="0" hangingPunct="1">
        <a:lnSpc>
          <a:spcPct val="90000"/>
        </a:lnSpc>
        <a:spcBef>
          <a:spcPct val="0"/>
        </a:spcBef>
        <a:buNone/>
        <a:defRPr sz="2945" kern="1200">
          <a:solidFill>
            <a:schemeClr val="tx1"/>
          </a:solidFill>
          <a:latin typeface="+mj-lt"/>
          <a:ea typeface="+mj-ea"/>
          <a:cs typeface="+mj-cs"/>
        </a:defRPr>
      </a:lvl1pPr>
    </p:titleStyle>
    <p:bodyStyle>
      <a:lvl1pPr marL="153002" indent="-153002" algn="l" defTabSz="612008" rtl="0" eaLnBrk="1" latinLnBrk="0" hangingPunct="1">
        <a:lnSpc>
          <a:spcPct val="90000"/>
        </a:lnSpc>
        <a:spcBef>
          <a:spcPts val="669"/>
        </a:spcBef>
        <a:buFont typeface="Arial" panose="020B0604020202020204" pitchFamily="34" charset="0"/>
        <a:buChar char="•"/>
        <a:defRPr sz="1874" kern="1200">
          <a:solidFill>
            <a:schemeClr val="tx1"/>
          </a:solidFill>
          <a:latin typeface="+mn-lt"/>
          <a:ea typeface="+mn-ea"/>
          <a:cs typeface="+mn-cs"/>
        </a:defRPr>
      </a:lvl1pPr>
      <a:lvl2pPr marL="459006" indent="-153002" algn="l" defTabSz="612008" rtl="0" eaLnBrk="1" latinLnBrk="0" hangingPunct="1">
        <a:lnSpc>
          <a:spcPct val="90000"/>
        </a:lnSpc>
        <a:spcBef>
          <a:spcPts val="335"/>
        </a:spcBef>
        <a:buFont typeface="Arial" panose="020B0604020202020204" pitchFamily="34" charset="0"/>
        <a:buChar char="•"/>
        <a:defRPr sz="1606" kern="1200">
          <a:solidFill>
            <a:schemeClr val="tx1"/>
          </a:solidFill>
          <a:latin typeface="+mn-lt"/>
          <a:ea typeface="+mn-ea"/>
          <a:cs typeface="+mn-cs"/>
        </a:defRPr>
      </a:lvl2pPr>
      <a:lvl3pPr marL="765010" indent="-153002" algn="l" defTabSz="612008" rtl="0" eaLnBrk="1" latinLnBrk="0" hangingPunct="1">
        <a:lnSpc>
          <a:spcPct val="90000"/>
        </a:lnSpc>
        <a:spcBef>
          <a:spcPts val="335"/>
        </a:spcBef>
        <a:buFont typeface="Arial" panose="020B0604020202020204" pitchFamily="34" charset="0"/>
        <a:buChar char="•"/>
        <a:defRPr sz="1339" kern="1200">
          <a:solidFill>
            <a:schemeClr val="tx1"/>
          </a:solidFill>
          <a:latin typeface="+mn-lt"/>
          <a:ea typeface="+mn-ea"/>
          <a:cs typeface="+mn-cs"/>
        </a:defRPr>
      </a:lvl3pPr>
      <a:lvl4pPr marL="1071014"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4pPr>
      <a:lvl5pPr marL="1377018"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5pPr>
      <a:lvl6pPr marL="1683022"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6pPr>
      <a:lvl7pPr marL="1989026"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7pPr>
      <a:lvl8pPr marL="2295030"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8pPr>
      <a:lvl9pPr marL="2601034" indent="-153002" algn="l" defTabSz="612008" rtl="0" eaLnBrk="1" latinLnBrk="0" hangingPunct="1">
        <a:lnSpc>
          <a:spcPct val="90000"/>
        </a:lnSpc>
        <a:spcBef>
          <a:spcPts val="335"/>
        </a:spcBef>
        <a:buFont typeface="Arial" panose="020B0604020202020204" pitchFamily="34" charset="0"/>
        <a:buChar char="•"/>
        <a:defRPr sz="1205" kern="1200">
          <a:solidFill>
            <a:schemeClr val="tx1"/>
          </a:solidFill>
          <a:latin typeface="+mn-lt"/>
          <a:ea typeface="+mn-ea"/>
          <a:cs typeface="+mn-cs"/>
        </a:defRPr>
      </a:lvl9pPr>
    </p:bodyStyle>
    <p:otherStyle>
      <a:defPPr>
        <a:defRPr lang="en-US"/>
      </a:defPPr>
      <a:lvl1pPr marL="0" algn="l" defTabSz="612008" rtl="0" eaLnBrk="1" latinLnBrk="0" hangingPunct="1">
        <a:defRPr sz="1205" kern="1200">
          <a:solidFill>
            <a:schemeClr val="tx1"/>
          </a:solidFill>
          <a:latin typeface="+mn-lt"/>
          <a:ea typeface="+mn-ea"/>
          <a:cs typeface="+mn-cs"/>
        </a:defRPr>
      </a:lvl1pPr>
      <a:lvl2pPr marL="306004" algn="l" defTabSz="612008" rtl="0" eaLnBrk="1" latinLnBrk="0" hangingPunct="1">
        <a:defRPr sz="1205" kern="1200">
          <a:solidFill>
            <a:schemeClr val="tx1"/>
          </a:solidFill>
          <a:latin typeface="+mn-lt"/>
          <a:ea typeface="+mn-ea"/>
          <a:cs typeface="+mn-cs"/>
        </a:defRPr>
      </a:lvl2pPr>
      <a:lvl3pPr marL="612008" algn="l" defTabSz="612008" rtl="0" eaLnBrk="1" latinLnBrk="0" hangingPunct="1">
        <a:defRPr sz="1205" kern="1200">
          <a:solidFill>
            <a:schemeClr val="tx1"/>
          </a:solidFill>
          <a:latin typeface="+mn-lt"/>
          <a:ea typeface="+mn-ea"/>
          <a:cs typeface="+mn-cs"/>
        </a:defRPr>
      </a:lvl3pPr>
      <a:lvl4pPr marL="918012" algn="l" defTabSz="612008" rtl="0" eaLnBrk="1" latinLnBrk="0" hangingPunct="1">
        <a:defRPr sz="1205" kern="1200">
          <a:solidFill>
            <a:schemeClr val="tx1"/>
          </a:solidFill>
          <a:latin typeface="+mn-lt"/>
          <a:ea typeface="+mn-ea"/>
          <a:cs typeface="+mn-cs"/>
        </a:defRPr>
      </a:lvl4pPr>
      <a:lvl5pPr marL="1224016" algn="l" defTabSz="612008" rtl="0" eaLnBrk="1" latinLnBrk="0" hangingPunct="1">
        <a:defRPr sz="1205" kern="1200">
          <a:solidFill>
            <a:schemeClr val="tx1"/>
          </a:solidFill>
          <a:latin typeface="+mn-lt"/>
          <a:ea typeface="+mn-ea"/>
          <a:cs typeface="+mn-cs"/>
        </a:defRPr>
      </a:lvl5pPr>
      <a:lvl6pPr marL="1530020" algn="l" defTabSz="612008" rtl="0" eaLnBrk="1" latinLnBrk="0" hangingPunct="1">
        <a:defRPr sz="1205" kern="1200">
          <a:solidFill>
            <a:schemeClr val="tx1"/>
          </a:solidFill>
          <a:latin typeface="+mn-lt"/>
          <a:ea typeface="+mn-ea"/>
          <a:cs typeface="+mn-cs"/>
        </a:defRPr>
      </a:lvl6pPr>
      <a:lvl7pPr marL="1836024" algn="l" defTabSz="612008" rtl="0" eaLnBrk="1" latinLnBrk="0" hangingPunct="1">
        <a:defRPr sz="1205" kern="1200">
          <a:solidFill>
            <a:schemeClr val="tx1"/>
          </a:solidFill>
          <a:latin typeface="+mn-lt"/>
          <a:ea typeface="+mn-ea"/>
          <a:cs typeface="+mn-cs"/>
        </a:defRPr>
      </a:lvl7pPr>
      <a:lvl8pPr marL="2142028" algn="l" defTabSz="612008" rtl="0" eaLnBrk="1" latinLnBrk="0" hangingPunct="1">
        <a:defRPr sz="1205" kern="1200">
          <a:solidFill>
            <a:schemeClr val="tx1"/>
          </a:solidFill>
          <a:latin typeface="+mn-lt"/>
          <a:ea typeface="+mn-ea"/>
          <a:cs typeface="+mn-cs"/>
        </a:defRPr>
      </a:lvl8pPr>
      <a:lvl9pPr marL="2448032" algn="l" defTabSz="612008" rtl="0" eaLnBrk="1" latinLnBrk="0" hangingPunct="1">
        <a:defRPr sz="12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E996D5-B2D9-FA6B-8802-C091E7725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41" y="227575"/>
            <a:ext cx="5487330" cy="6608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153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03E9606-5F51-1805-61DB-0CD51229E3C7}"/>
              </a:ext>
            </a:extLst>
          </p:cNvPr>
          <p:cNvGrpSpPr/>
          <p:nvPr/>
        </p:nvGrpSpPr>
        <p:grpSpPr>
          <a:xfrm>
            <a:off x="49138" y="79513"/>
            <a:ext cx="6070675" cy="7593157"/>
            <a:chOff x="49138" y="79513"/>
            <a:chExt cx="6070675" cy="7593157"/>
          </a:xfrm>
        </p:grpSpPr>
        <p:pic>
          <p:nvPicPr>
            <p:cNvPr id="5" name="Picture 4">
              <a:extLst>
                <a:ext uri="{FF2B5EF4-FFF2-40B4-BE49-F238E27FC236}">
                  <a16:creationId xmlns:a16="http://schemas.microsoft.com/office/drawing/2014/main" id="{81667514-C580-EAE5-352F-671CD3380937}"/>
                </a:ext>
              </a:extLst>
            </p:cNvPr>
            <p:cNvPicPr>
              <a:picLocks noChangeAspect="1"/>
            </p:cNvPicPr>
            <p:nvPr/>
          </p:nvPicPr>
          <p:blipFill>
            <a:blip r:embed="rId3"/>
            <a:stretch>
              <a:fillRect/>
            </a:stretch>
          </p:blipFill>
          <p:spPr>
            <a:xfrm>
              <a:off x="49139" y="3466615"/>
              <a:ext cx="3236350" cy="2942136"/>
            </a:xfrm>
            <a:prstGeom prst="rect">
              <a:avLst/>
            </a:prstGeom>
          </p:spPr>
        </p:pic>
        <p:pic>
          <p:nvPicPr>
            <p:cNvPr id="7" name="Picture 6">
              <a:extLst>
                <a:ext uri="{FF2B5EF4-FFF2-40B4-BE49-F238E27FC236}">
                  <a16:creationId xmlns:a16="http://schemas.microsoft.com/office/drawing/2014/main" id="{96B59962-CDF5-BB27-C425-D9FB1B4555AF}"/>
                </a:ext>
              </a:extLst>
            </p:cNvPr>
            <p:cNvPicPr>
              <a:picLocks noChangeAspect="1"/>
            </p:cNvPicPr>
            <p:nvPr/>
          </p:nvPicPr>
          <p:blipFill>
            <a:blip r:embed="rId4"/>
            <a:stretch>
              <a:fillRect/>
            </a:stretch>
          </p:blipFill>
          <p:spPr>
            <a:xfrm>
              <a:off x="3246672" y="3466017"/>
              <a:ext cx="2873141" cy="1606317"/>
            </a:xfrm>
            <a:prstGeom prst="rect">
              <a:avLst/>
            </a:prstGeom>
          </p:spPr>
        </p:pic>
        <p:pic>
          <p:nvPicPr>
            <p:cNvPr id="3" name="Picture 2" descr="Chart, box and whisker chart&#10;&#10;Description automatically generated">
              <a:extLst>
                <a:ext uri="{FF2B5EF4-FFF2-40B4-BE49-F238E27FC236}">
                  <a16:creationId xmlns:a16="http://schemas.microsoft.com/office/drawing/2014/main" id="{9A6C3843-CC96-642A-F8E2-2478F56FAB0C}"/>
                </a:ext>
              </a:extLst>
            </p:cNvPr>
            <p:cNvPicPr>
              <a:picLocks noChangeAspect="1"/>
            </p:cNvPicPr>
            <p:nvPr/>
          </p:nvPicPr>
          <p:blipFill rotWithShape="1">
            <a:blip r:embed="rId5"/>
            <a:srcRect r="16385"/>
            <a:stretch/>
          </p:blipFill>
          <p:spPr>
            <a:xfrm>
              <a:off x="49138" y="79513"/>
              <a:ext cx="2935396" cy="3159538"/>
            </a:xfrm>
            <a:prstGeom prst="rect">
              <a:avLst/>
            </a:prstGeom>
          </p:spPr>
        </p:pic>
        <p:pic>
          <p:nvPicPr>
            <p:cNvPr id="4" name="Picture 3" descr="Chart, box and whisker chart&#10;&#10;Description automatically generated">
              <a:extLst>
                <a:ext uri="{FF2B5EF4-FFF2-40B4-BE49-F238E27FC236}">
                  <a16:creationId xmlns:a16="http://schemas.microsoft.com/office/drawing/2014/main" id="{16970BF1-9E2B-10CB-FCA1-B6B4A77C4CA4}"/>
                </a:ext>
              </a:extLst>
            </p:cNvPr>
            <p:cNvPicPr>
              <a:picLocks noChangeAspect="1"/>
            </p:cNvPicPr>
            <p:nvPr/>
          </p:nvPicPr>
          <p:blipFill>
            <a:blip r:embed="rId6"/>
            <a:stretch>
              <a:fillRect/>
            </a:stretch>
          </p:blipFill>
          <p:spPr>
            <a:xfrm>
              <a:off x="3072568" y="79513"/>
              <a:ext cx="3047245" cy="3428150"/>
            </a:xfrm>
            <a:prstGeom prst="rect">
              <a:avLst/>
            </a:prstGeom>
          </p:spPr>
        </p:pic>
        <p:pic>
          <p:nvPicPr>
            <p:cNvPr id="6" name="Picture 5" descr="Chart, timeline&#10;&#10;Description automatically generated">
              <a:extLst>
                <a:ext uri="{FF2B5EF4-FFF2-40B4-BE49-F238E27FC236}">
                  <a16:creationId xmlns:a16="http://schemas.microsoft.com/office/drawing/2014/main" id="{7087385E-761C-02A7-BDD3-D66ECDA7C0A0}"/>
                </a:ext>
              </a:extLst>
            </p:cNvPr>
            <p:cNvPicPr>
              <a:picLocks noChangeAspect="1"/>
            </p:cNvPicPr>
            <p:nvPr/>
          </p:nvPicPr>
          <p:blipFill>
            <a:blip r:embed="rId7"/>
            <a:stretch>
              <a:fillRect/>
            </a:stretch>
          </p:blipFill>
          <p:spPr>
            <a:xfrm>
              <a:off x="3246672" y="5144832"/>
              <a:ext cx="2527838" cy="2527838"/>
            </a:xfrm>
            <a:prstGeom prst="rect">
              <a:avLst/>
            </a:prstGeom>
          </p:spPr>
        </p:pic>
      </p:grpSp>
      <p:sp>
        <p:nvSpPr>
          <p:cNvPr id="9" name="TextBox 8">
            <a:extLst>
              <a:ext uri="{FF2B5EF4-FFF2-40B4-BE49-F238E27FC236}">
                <a16:creationId xmlns:a16="http://schemas.microsoft.com/office/drawing/2014/main" id="{3942FD15-3678-46AE-32BA-3EB40ECB40C8}"/>
              </a:ext>
            </a:extLst>
          </p:cNvPr>
          <p:cNvSpPr txBox="1"/>
          <p:nvPr/>
        </p:nvSpPr>
        <p:spPr>
          <a:xfrm>
            <a:off x="0" y="-61139"/>
            <a:ext cx="304800" cy="307777"/>
          </a:xfrm>
          <a:prstGeom prst="rect">
            <a:avLst/>
          </a:prstGeom>
          <a:noFill/>
        </p:spPr>
        <p:txBody>
          <a:bodyPr wrap="square" rtlCol="0">
            <a:spAutoFit/>
          </a:bodyPr>
          <a:lstStyle/>
          <a:p>
            <a:r>
              <a:rPr lang="en-US" sz="1400" dirty="0"/>
              <a:t>A</a:t>
            </a:r>
          </a:p>
        </p:txBody>
      </p:sp>
      <p:sp>
        <p:nvSpPr>
          <p:cNvPr id="10" name="TextBox 9">
            <a:extLst>
              <a:ext uri="{FF2B5EF4-FFF2-40B4-BE49-F238E27FC236}">
                <a16:creationId xmlns:a16="http://schemas.microsoft.com/office/drawing/2014/main" id="{79B0762A-1951-CE45-E37A-3CA100A528E0}"/>
              </a:ext>
            </a:extLst>
          </p:cNvPr>
          <p:cNvSpPr txBox="1"/>
          <p:nvPr/>
        </p:nvSpPr>
        <p:spPr>
          <a:xfrm>
            <a:off x="2980689" y="-61139"/>
            <a:ext cx="304800" cy="307777"/>
          </a:xfrm>
          <a:prstGeom prst="rect">
            <a:avLst/>
          </a:prstGeom>
          <a:noFill/>
        </p:spPr>
        <p:txBody>
          <a:bodyPr wrap="square" rtlCol="0">
            <a:spAutoFit/>
          </a:bodyPr>
          <a:lstStyle/>
          <a:p>
            <a:r>
              <a:rPr lang="en-US" sz="1400" dirty="0"/>
              <a:t>B</a:t>
            </a:r>
          </a:p>
        </p:txBody>
      </p:sp>
      <p:sp>
        <p:nvSpPr>
          <p:cNvPr id="11" name="TextBox 10">
            <a:extLst>
              <a:ext uri="{FF2B5EF4-FFF2-40B4-BE49-F238E27FC236}">
                <a16:creationId xmlns:a16="http://schemas.microsoft.com/office/drawing/2014/main" id="{AA435026-724C-7B4A-5DB2-8332B0252B2E}"/>
              </a:ext>
            </a:extLst>
          </p:cNvPr>
          <p:cNvSpPr txBox="1"/>
          <p:nvPr/>
        </p:nvSpPr>
        <p:spPr>
          <a:xfrm>
            <a:off x="49138" y="3210116"/>
            <a:ext cx="304800" cy="307777"/>
          </a:xfrm>
          <a:prstGeom prst="rect">
            <a:avLst/>
          </a:prstGeom>
          <a:noFill/>
        </p:spPr>
        <p:txBody>
          <a:bodyPr wrap="square" rtlCol="0">
            <a:spAutoFit/>
          </a:bodyPr>
          <a:lstStyle/>
          <a:p>
            <a:r>
              <a:rPr lang="en-US" sz="1400" dirty="0"/>
              <a:t>C</a:t>
            </a:r>
          </a:p>
        </p:txBody>
      </p:sp>
      <p:sp>
        <p:nvSpPr>
          <p:cNvPr id="12" name="TextBox 11">
            <a:extLst>
              <a:ext uri="{FF2B5EF4-FFF2-40B4-BE49-F238E27FC236}">
                <a16:creationId xmlns:a16="http://schemas.microsoft.com/office/drawing/2014/main" id="{F6CA303D-C100-5CC7-1370-8054AAA779B3}"/>
              </a:ext>
            </a:extLst>
          </p:cNvPr>
          <p:cNvSpPr txBox="1"/>
          <p:nvPr/>
        </p:nvSpPr>
        <p:spPr>
          <a:xfrm>
            <a:off x="2980689" y="3210748"/>
            <a:ext cx="304800" cy="307777"/>
          </a:xfrm>
          <a:prstGeom prst="rect">
            <a:avLst/>
          </a:prstGeom>
          <a:noFill/>
        </p:spPr>
        <p:txBody>
          <a:bodyPr wrap="square" rtlCol="0">
            <a:spAutoFit/>
          </a:bodyPr>
          <a:lstStyle/>
          <a:p>
            <a:r>
              <a:rPr lang="en-US" sz="1400" dirty="0"/>
              <a:t>D</a:t>
            </a:r>
          </a:p>
        </p:txBody>
      </p:sp>
      <p:sp>
        <p:nvSpPr>
          <p:cNvPr id="13" name="TextBox 12">
            <a:extLst>
              <a:ext uri="{FF2B5EF4-FFF2-40B4-BE49-F238E27FC236}">
                <a16:creationId xmlns:a16="http://schemas.microsoft.com/office/drawing/2014/main" id="{AF9B45C8-E8B0-C073-FA8B-04EDC66EA10A}"/>
              </a:ext>
            </a:extLst>
          </p:cNvPr>
          <p:cNvSpPr txBox="1"/>
          <p:nvPr/>
        </p:nvSpPr>
        <p:spPr>
          <a:xfrm>
            <a:off x="2980689" y="4918445"/>
            <a:ext cx="304800" cy="307777"/>
          </a:xfrm>
          <a:prstGeom prst="rect">
            <a:avLst/>
          </a:prstGeom>
          <a:noFill/>
        </p:spPr>
        <p:txBody>
          <a:bodyPr wrap="square" rtlCol="0">
            <a:spAutoFit/>
          </a:bodyPr>
          <a:lstStyle/>
          <a:p>
            <a:r>
              <a:rPr lang="en-US" sz="1400" dirty="0"/>
              <a:t>E</a:t>
            </a:r>
          </a:p>
        </p:txBody>
      </p:sp>
    </p:spTree>
    <p:extLst>
      <p:ext uri="{BB962C8B-B14F-4D97-AF65-F5344CB8AC3E}">
        <p14:creationId xmlns:p14="http://schemas.microsoft.com/office/powerpoint/2010/main" val="1570448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bar chart&#10;&#10;Description automatically generated">
            <a:extLst>
              <a:ext uri="{FF2B5EF4-FFF2-40B4-BE49-F238E27FC236}">
                <a16:creationId xmlns:a16="http://schemas.microsoft.com/office/drawing/2014/main" id="{96ADD9F7-CAF7-3B46-055A-9105B43E9FB7}"/>
              </a:ext>
            </a:extLst>
          </p:cNvPr>
          <p:cNvPicPr>
            <a:picLocks noChangeAspect="1"/>
          </p:cNvPicPr>
          <p:nvPr/>
        </p:nvPicPr>
        <p:blipFill rotWithShape="1">
          <a:blip r:embed="rId3"/>
          <a:srcRect t="3463" r="20661" b="2961"/>
          <a:stretch/>
        </p:blipFill>
        <p:spPr>
          <a:xfrm>
            <a:off x="12756" y="3253176"/>
            <a:ext cx="2942120" cy="2891747"/>
          </a:xfrm>
          <a:prstGeom prst="rect">
            <a:avLst/>
          </a:prstGeom>
        </p:spPr>
      </p:pic>
      <p:pic>
        <p:nvPicPr>
          <p:cNvPr id="3" name="Picture 2" descr="A picture containing chart&#10;&#10;Description automatically generated">
            <a:extLst>
              <a:ext uri="{FF2B5EF4-FFF2-40B4-BE49-F238E27FC236}">
                <a16:creationId xmlns:a16="http://schemas.microsoft.com/office/drawing/2014/main" id="{D1426B73-1D11-20A3-A983-C1A0DE570E3E}"/>
              </a:ext>
            </a:extLst>
          </p:cNvPr>
          <p:cNvPicPr>
            <a:picLocks noChangeAspect="1"/>
          </p:cNvPicPr>
          <p:nvPr/>
        </p:nvPicPr>
        <p:blipFill rotWithShape="1">
          <a:blip r:embed="rId4"/>
          <a:srcRect r="19176" b="2677"/>
          <a:stretch/>
        </p:blipFill>
        <p:spPr>
          <a:xfrm>
            <a:off x="12756" y="65247"/>
            <a:ext cx="3163679" cy="3174566"/>
          </a:xfrm>
          <a:prstGeom prst="rect">
            <a:avLst/>
          </a:prstGeom>
        </p:spPr>
      </p:pic>
      <p:pic>
        <p:nvPicPr>
          <p:cNvPr id="6" name="Picture 5" descr="A picture containing chart&#10;&#10;Description automatically generated">
            <a:extLst>
              <a:ext uri="{FF2B5EF4-FFF2-40B4-BE49-F238E27FC236}">
                <a16:creationId xmlns:a16="http://schemas.microsoft.com/office/drawing/2014/main" id="{62447F5A-BB62-D92E-445E-BF7AA7876C2A}"/>
              </a:ext>
            </a:extLst>
          </p:cNvPr>
          <p:cNvPicPr>
            <a:picLocks noChangeAspect="1"/>
          </p:cNvPicPr>
          <p:nvPr/>
        </p:nvPicPr>
        <p:blipFill rotWithShape="1">
          <a:blip r:embed="rId4"/>
          <a:srcRect l="81374" t="24091" r="737" b="66633"/>
          <a:stretch/>
        </p:blipFill>
        <p:spPr>
          <a:xfrm>
            <a:off x="2519523" y="2946389"/>
            <a:ext cx="679066" cy="293424"/>
          </a:xfrm>
          <a:prstGeom prst="rect">
            <a:avLst/>
          </a:prstGeom>
        </p:spPr>
      </p:pic>
      <p:pic>
        <p:nvPicPr>
          <p:cNvPr id="10" name="Picture 9" descr="Chart&#10;&#10;Description automatically generated">
            <a:extLst>
              <a:ext uri="{FF2B5EF4-FFF2-40B4-BE49-F238E27FC236}">
                <a16:creationId xmlns:a16="http://schemas.microsoft.com/office/drawing/2014/main" id="{3609F3CA-D263-6FAA-9219-EC4E82C6A685}"/>
              </a:ext>
            </a:extLst>
          </p:cNvPr>
          <p:cNvPicPr>
            <a:picLocks noChangeAspect="1"/>
          </p:cNvPicPr>
          <p:nvPr/>
        </p:nvPicPr>
        <p:blipFill rotWithShape="1">
          <a:blip r:embed="rId5"/>
          <a:srcRect l="1" r="1075"/>
          <a:stretch/>
        </p:blipFill>
        <p:spPr>
          <a:xfrm>
            <a:off x="3219522" y="65247"/>
            <a:ext cx="2887535" cy="2793821"/>
          </a:xfrm>
          <a:prstGeom prst="rect">
            <a:avLst/>
          </a:prstGeom>
        </p:spPr>
      </p:pic>
      <p:pic>
        <p:nvPicPr>
          <p:cNvPr id="2" name="Picture 1" descr="Chart, bar chart&#10;&#10;Description automatically generated">
            <a:extLst>
              <a:ext uri="{FF2B5EF4-FFF2-40B4-BE49-F238E27FC236}">
                <a16:creationId xmlns:a16="http://schemas.microsoft.com/office/drawing/2014/main" id="{3E2163C2-FE4B-F124-F51F-2365ECC9F090}"/>
              </a:ext>
            </a:extLst>
          </p:cNvPr>
          <p:cNvPicPr>
            <a:picLocks noChangeAspect="1"/>
          </p:cNvPicPr>
          <p:nvPr/>
        </p:nvPicPr>
        <p:blipFill rotWithShape="1">
          <a:blip r:embed="rId6"/>
          <a:srcRect r="23396"/>
          <a:stretch/>
        </p:blipFill>
        <p:spPr>
          <a:xfrm>
            <a:off x="3219522" y="2946389"/>
            <a:ext cx="2081271" cy="1645283"/>
          </a:xfrm>
          <a:prstGeom prst="rect">
            <a:avLst/>
          </a:prstGeom>
        </p:spPr>
      </p:pic>
      <p:pic>
        <p:nvPicPr>
          <p:cNvPr id="4" name="Picture 3" descr="Chart, bar chart&#10;&#10;Description automatically generated">
            <a:extLst>
              <a:ext uri="{FF2B5EF4-FFF2-40B4-BE49-F238E27FC236}">
                <a16:creationId xmlns:a16="http://schemas.microsoft.com/office/drawing/2014/main" id="{FCDE5F4E-989D-88AF-A7C5-E0296C5E3116}"/>
              </a:ext>
            </a:extLst>
          </p:cNvPr>
          <p:cNvPicPr>
            <a:picLocks noChangeAspect="1"/>
          </p:cNvPicPr>
          <p:nvPr/>
        </p:nvPicPr>
        <p:blipFill rotWithShape="1">
          <a:blip r:embed="rId3"/>
          <a:srcRect l="80413" t="25215" r="809" b="63196"/>
          <a:stretch/>
        </p:blipFill>
        <p:spPr>
          <a:xfrm>
            <a:off x="2297905" y="5571227"/>
            <a:ext cx="762000" cy="391887"/>
          </a:xfrm>
          <a:prstGeom prst="rect">
            <a:avLst/>
          </a:prstGeom>
        </p:spPr>
      </p:pic>
      <p:pic>
        <p:nvPicPr>
          <p:cNvPr id="5" name="Picture 4" descr="Chart, scatter chart&#10;&#10;Description automatically generated">
            <a:extLst>
              <a:ext uri="{FF2B5EF4-FFF2-40B4-BE49-F238E27FC236}">
                <a16:creationId xmlns:a16="http://schemas.microsoft.com/office/drawing/2014/main" id="{C98ADAD0-9B2F-2180-5B6A-29CBB8BFB793}"/>
              </a:ext>
            </a:extLst>
          </p:cNvPr>
          <p:cNvPicPr>
            <a:picLocks noChangeAspect="1"/>
          </p:cNvPicPr>
          <p:nvPr/>
        </p:nvPicPr>
        <p:blipFill>
          <a:blip r:embed="rId7"/>
          <a:stretch>
            <a:fillRect/>
          </a:stretch>
        </p:blipFill>
        <p:spPr>
          <a:xfrm>
            <a:off x="2979367" y="4678993"/>
            <a:ext cx="3140446" cy="1381796"/>
          </a:xfrm>
          <a:prstGeom prst="rect">
            <a:avLst/>
          </a:prstGeom>
        </p:spPr>
      </p:pic>
      <p:pic>
        <p:nvPicPr>
          <p:cNvPr id="7" name="Picture 6" descr="Chart&#10;&#10;Description automatically generated">
            <a:extLst>
              <a:ext uri="{FF2B5EF4-FFF2-40B4-BE49-F238E27FC236}">
                <a16:creationId xmlns:a16="http://schemas.microsoft.com/office/drawing/2014/main" id="{52EE9DFD-CA61-77E1-638A-60456951A497}"/>
              </a:ext>
            </a:extLst>
          </p:cNvPr>
          <p:cNvPicPr>
            <a:picLocks noChangeAspect="1"/>
          </p:cNvPicPr>
          <p:nvPr/>
        </p:nvPicPr>
        <p:blipFill>
          <a:blip r:embed="rId8"/>
          <a:stretch>
            <a:fillRect/>
          </a:stretch>
        </p:blipFill>
        <p:spPr>
          <a:xfrm>
            <a:off x="-1" y="6173191"/>
            <a:ext cx="6119813" cy="1835944"/>
          </a:xfrm>
          <a:prstGeom prst="rect">
            <a:avLst/>
          </a:prstGeom>
        </p:spPr>
      </p:pic>
      <p:sp>
        <p:nvSpPr>
          <p:cNvPr id="11" name="TextBox 10">
            <a:extLst>
              <a:ext uri="{FF2B5EF4-FFF2-40B4-BE49-F238E27FC236}">
                <a16:creationId xmlns:a16="http://schemas.microsoft.com/office/drawing/2014/main" id="{4CD59225-11BF-FDD2-C8DD-29FA3F1B5301}"/>
              </a:ext>
            </a:extLst>
          </p:cNvPr>
          <p:cNvSpPr txBox="1"/>
          <p:nvPr/>
        </p:nvSpPr>
        <p:spPr>
          <a:xfrm>
            <a:off x="-30331" y="0"/>
            <a:ext cx="304800" cy="307777"/>
          </a:xfrm>
          <a:prstGeom prst="rect">
            <a:avLst/>
          </a:prstGeom>
          <a:noFill/>
        </p:spPr>
        <p:txBody>
          <a:bodyPr wrap="square" rtlCol="0">
            <a:spAutoFit/>
          </a:bodyPr>
          <a:lstStyle/>
          <a:p>
            <a:r>
              <a:rPr lang="en-US" sz="1400" dirty="0"/>
              <a:t>A</a:t>
            </a:r>
          </a:p>
        </p:txBody>
      </p:sp>
      <p:sp>
        <p:nvSpPr>
          <p:cNvPr id="12" name="TextBox 11">
            <a:extLst>
              <a:ext uri="{FF2B5EF4-FFF2-40B4-BE49-F238E27FC236}">
                <a16:creationId xmlns:a16="http://schemas.microsoft.com/office/drawing/2014/main" id="{2A34D01F-60DB-CDFB-A31F-B49E90C53825}"/>
              </a:ext>
            </a:extLst>
          </p:cNvPr>
          <p:cNvSpPr txBox="1"/>
          <p:nvPr/>
        </p:nvSpPr>
        <p:spPr>
          <a:xfrm>
            <a:off x="3142448" y="0"/>
            <a:ext cx="304800" cy="307777"/>
          </a:xfrm>
          <a:prstGeom prst="rect">
            <a:avLst/>
          </a:prstGeom>
          <a:noFill/>
        </p:spPr>
        <p:txBody>
          <a:bodyPr wrap="square" rtlCol="0">
            <a:spAutoFit/>
          </a:bodyPr>
          <a:lstStyle/>
          <a:p>
            <a:r>
              <a:rPr lang="en-US" sz="1400" dirty="0"/>
              <a:t>B</a:t>
            </a:r>
          </a:p>
        </p:txBody>
      </p:sp>
      <p:sp>
        <p:nvSpPr>
          <p:cNvPr id="13" name="TextBox 12">
            <a:extLst>
              <a:ext uri="{FF2B5EF4-FFF2-40B4-BE49-F238E27FC236}">
                <a16:creationId xmlns:a16="http://schemas.microsoft.com/office/drawing/2014/main" id="{92D4BE1C-313F-C71F-329A-E6501CFC9328}"/>
              </a:ext>
            </a:extLst>
          </p:cNvPr>
          <p:cNvSpPr txBox="1"/>
          <p:nvPr/>
        </p:nvSpPr>
        <p:spPr>
          <a:xfrm>
            <a:off x="3136281" y="2705179"/>
            <a:ext cx="304800" cy="307777"/>
          </a:xfrm>
          <a:prstGeom prst="rect">
            <a:avLst/>
          </a:prstGeom>
          <a:noFill/>
        </p:spPr>
        <p:txBody>
          <a:bodyPr wrap="square" rtlCol="0">
            <a:spAutoFit/>
          </a:bodyPr>
          <a:lstStyle/>
          <a:p>
            <a:r>
              <a:rPr lang="en-US" sz="1400" dirty="0"/>
              <a:t>C</a:t>
            </a:r>
          </a:p>
        </p:txBody>
      </p:sp>
      <p:sp>
        <p:nvSpPr>
          <p:cNvPr id="14" name="TextBox 13">
            <a:extLst>
              <a:ext uri="{FF2B5EF4-FFF2-40B4-BE49-F238E27FC236}">
                <a16:creationId xmlns:a16="http://schemas.microsoft.com/office/drawing/2014/main" id="{EB1F8CEC-F6DD-5A57-9788-FBB96A5F10D0}"/>
              </a:ext>
            </a:extLst>
          </p:cNvPr>
          <p:cNvSpPr txBox="1"/>
          <p:nvPr/>
        </p:nvSpPr>
        <p:spPr>
          <a:xfrm>
            <a:off x="-32165" y="2993859"/>
            <a:ext cx="304800" cy="307777"/>
          </a:xfrm>
          <a:prstGeom prst="rect">
            <a:avLst/>
          </a:prstGeom>
          <a:noFill/>
        </p:spPr>
        <p:txBody>
          <a:bodyPr wrap="square" rtlCol="0">
            <a:spAutoFit/>
          </a:bodyPr>
          <a:lstStyle/>
          <a:p>
            <a:r>
              <a:rPr lang="en-US" sz="1400" dirty="0"/>
              <a:t>D</a:t>
            </a:r>
          </a:p>
        </p:txBody>
      </p:sp>
      <p:sp>
        <p:nvSpPr>
          <p:cNvPr id="15" name="TextBox 14">
            <a:extLst>
              <a:ext uri="{FF2B5EF4-FFF2-40B4-BE49-F238E27FC236}">
                <a16:creationId xmlns:a16="http://schemas.microsoft.com/office/drawing/2014/main" id="{53961997-353A-1864-320C-6E36C3996A77}"/>
              </a:ext>
            </a:extLst>
          </p:cNvPr>
          <p:cNvSpPr txBox="1"/>
          <p:nvPr/>
        </p:nvSpPr>
        <p:spPr>
          <a:xfrm>
            <a:off x="2914722" y="4466051"/>
            <a:ext cx="304800" cy="307777"/>
          </a:xfrm>
          <a:prstGeom prst="rect">
            <a:avLst/>
          </a:prstGeom>
          <a:noFill/>
        </p:spPr>
        <p:txBody>
          <a:bodyPr wrap="square" rtlCol="0">
            <a:spAutoFit/>
          </a:bodyPr>
          <a:lstStyle/>
          <a:p>
            <a:r>
              <a:rPr lang="en-US" sz="1400" dirty="0"/>
              <a:t>E</a:t>
            </a:r>
          </a:p>
        </p:txBody>
      </p:sp>
      <p:sp>
        <p:nvSpPr>
          <p:cNvPr id="16" name="TextBox 15">
            <a:extLst>
              <a:ext uri="{FF2B5EF4-FFF2-40B4-BE49-F238E27FC236}">
                <a16:creationId xmlns:a16="http://schemas.microsoft.com/office/drawing/2014/main" id="{00CA8488-07F0-AD84-C665-FAC4B7546B6B}"/>
              </a:ext>
            </a:extLst>
          </p:cNvPr>
          <p:cNvSpPr txBox="1"/>
          <p:nvPr/>
        </p:nvSpPr>
        <p:spPr>
          <a:xfrm>
            <a:off x="-32165" y="6103436"/>
            <a:ext cx="304800" cy="307777"/>
          </a:xfrm>
          <a:prstGeom prst="rect">
            <a:avLst/>
          </a:prstGeom>
          <a:noFill/>
        </p:spPr>
        <p:txBody>
          <a:bodyPr wrap="square" rtlCol="0">
            <a:spAutoFit/>
          </a:bodyPr>
          <a:lstStyle/>
          <a:p>
            <a:r>
              <a:rPr lang="en-US" sz="1400" dirty="0"/>
              <a:t>F</a:t>
            </a:r>
          </a:p>
        </p:txBody>
      </p:sp>
    </p:spTree>
    <p:extLst>
      <p:ext uri="{BB962C8B-B14F-4D97-AF65-F5344CB8AC3E}">
        <p14:creationId xmlns:p14="http://schemas.microsoft.com/office/powerpoint/2010/main" val="1749113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table&#10;&#10;Description automatically generated">
            <a:extLst>
              <a:ext uri="{FF2B5EF4-FFF2-40B4-BE49-F238E27FC236}">
                <a16:creationId xmlns:a16="http://schemas.microsoft.com/office/drawing/2014/main" id="{A90F6060-7584-4418-E39C-92A3AEF9DC76}"/>
              </a:ext>
            </a:extLst>
          </p:cNvPr>
          <p:cNvPicPr>
            <a:picLocks noChangeAspect="1"/>
          </p:cNvPicPr>
          <p:nvPr/>
        </p:nvPicPr>
        <p:blipFill rotWithShape="1">
          <a:blip r:embed="rId3"/>
          <a:srcRect r="11189" b="2890"/>
          <a:stretch/>
        </p:blipFill>
        <p:spPr>
          <a:xfrm>
            <a:off x="0" y="0"/>
            <a:ext cx="4365265" cy="3818504"/>
          </a:xfrm>
          <a:prstGeom prst="rect">
            <a:avLst/>
          </a:prstGeom>
        </p:spPr>
      </p:pic>
      <p:pic>
        <p:nvPicPr>
          <p:cNvPr id="7" name="Picture 6" descr="A picture containing text, stationary&#10;&#10;Description automatically generated">
            <a:extLst>
              <a:ext uri="{FF2B5EF4-FFF2-40B4-BE49-F238E27FC236}">
                <a16:creationId xmlns:a16="http://schemas.microsoft.com/office/drawing/2014/main" id="{98EF306E-F220-8EAE-1863-E36F4361B4C7}"/>
              </a:ext>
            </a:extLst>
          </p:cNvPr>
          <p:cNvPicPr>
            <a:picLocks noChangeAspect="1"/>
          </p:cNvPicPr>
          <p:nvPr/>
        </p:nvPicPr>
        <p:blipFill rotWithShape="1">
          <a:blip r:embed="rId4"/>
          <a:srcRect t="1" r="13659" b="2092"/>
          <a:stretch/>
        </p:blipFill>
        <p:spPr>
          <a:xfrm>
            <a:off x="3874920" y="3897766"/>
            <a:ext cx="2244892" cy="3818504"/>
          </a:xfrm>
          <a:prstGeom prst="rect">
            <a:avLst/>
          </a:prstGeom>
        </p:spPr>
      </p:pic>
      <p:pic>
        <p:nvPicPr>
          <p:cNvPr id="9" name="Picture 8" descr="Chart, bar chart&#10;&#10;Description automatically generated">
            <a:extLst>
              <a:ext uri="{FF2B5EF4-FFF2-40B4-BE49-F238E27FC236}">
                <a16:creationId xmlns:a16="http://schemas.microsoft.com/office/drawing/2014/main" id="{21B320A0-D6EA-0E7A-F346-8A583B329B06}"/>
              </a:ext>
            </a:extLst>
          </p:cNvPr>
          <p:cNvPicPr>
            <a:picLocks noChangeAspect="1"/>
          </p:cNvPicPr>
          <p:nvPr/>
        </p:nvPicPr>
        <p:blipFill rotWithShape="1">
          <a:blip r:embed="rId5"/>
          <a:srcRect t="1560" r="10939" b="2616"/>
          <a:stretch/>
        </p:blipFill>
        <p:spPr>
          <a:xfrm>
            <a:off x="1" y="3897766"/>
            <a:ext cx="3896408" cy="3353824"/>
          </a:xfrm>
          <a:prstGeom prst="rect">
            <a:avLst/>
          </a:prstGeom>
        </p:spPr>
      </p:pic>
      <p:pic>
        <p:nvPicPr>
          <p:cNvPr id="3" name="Picture 2" descr="Chart, bar chart&#10;&#10;Description automatically generated">
            <a:extLst>
              <a:ext uri="{FF2B5EF4-FFF2-40B4-BE49-F238E27FC236}">
                <a16:creationId xmlns:a16="http://schemas.microsoft.com/office/drawing/2014/main" id="{9D24F3C0-5FA4-B3AF-0B5F-668DB1997F72}"/>
              </a:ext>
            </a:extLst>
          </p:cNvPr>
          <p:cNvPicPr>
            <a:picLocks noChangeAspect="1"/>
          </p:cNvPicPr>
          <p:nvPr/>
        </p:nvPicPr>
        <p:blipFill rotWithShape="1">
          <a:blip r:embed="rId6"/>
          <a:srcRect l="85460" t="24084" r="1" b="63486"/>
          <a:stretch/>
        </p:blipFill>
        <p:spPr>
          <a:xfrm>
            <a:off x="4635609" y="585742"/>
            <a:ext cx="724707" cy="495635"/>
          </a:xfrm>
          <a:prstGeom prst="rect">
            <a:avLst/>
          </a:prstGeom>
        </p:spPr>
      </p:pic>
      <p:sp>
        <p:nvSpPr>
          <p:cNvPr id="5" name="TextBox 4">
            <a:extLst>
              <a:ext uri="{FF2B5EF4-FFF2-40B4-BE49-F238E27FC236}">
                <a16:creationId xmlns:a16="http://schemas.microsoft.com/office/drawing/2014/main" id="{58C29E77-3DD4-42DA-41AE-7AE4E37E1231}"/>
              </a:ext>
            </a:extLst>
          </p:cNvPr>
          <p:cNvSpPr txBox="1"/>
          <p:nvPr/>
        </p:nvSpPr>
        <p:spPr>
          <a:xfrm>
            <a:off x="0" y="-47706"/>
            <a:ext cx="304800" cy="307777"/>
          </a:xfrm>
          <a:prstGeom prst="rect">
            <a:avLst/>
          </a:prstGeom>
          <a:noFill/>
        </p:spPr>
        <p:txBody>
          <a:bodyPr wrap="square" rtlCol="0">
            <a:spAutoFit/>
          </a:bodyPr>
          <a:lstStyle/>
          <a:p>
            <a:r>
              <a:rPr lang="en-US" sz="1400" dirty="0"/>
              <a:t>A</a:t>
            </a:r>
          </a:p>
        </p:txBody>
      </p:sp>
      <p:sp>
        <p:nvSpPr>
          <p:cNvPr id="6" name="TextBox 5">
            <a:extLst>
              <a:ext uri="{FF2B5EF4-FFF2-40B4-BE49-F238E27FC236}">
                <a16:creationId xmlns:a16="http://schemas.microsoft.com/office/drawing/2014/main" id="{75D9BA7C-A6C3-C5BC-66E3-B7172F08FC39}"/>
              </a:ext>
            </a:extLst>
          </p:cNvPr>
          <p:cNvSpPr txBox="1"/>
          <p:nvPr/>
        </p:nvSpPr>
        <p:spPr>
          <a:xfrm>
            <a:off x="0" y="3765068"/>
            <a:ext cx="304800" cy="307777"/>
          </a:xfrm>
          <a:prstGeom prst="rect">
            <a:avLst/>
          </a:prstGeom>
          <a:noFill/>
        </p:spPr>
        <p:txBody>
          <a:bodyPr wrap="square" rtlCol="0">
            <a:spAutoFit/>
          </a:bodyPr>
          <a:lstStyle/>
          <a:p>
            <a:r>
              <a:rPr lang="en-US" sz="1400" dirty="0"/>
              <a:t>B</a:t>
            </a:r>
          </a:p>
        </p:txBody>
      </p:sp>
      <p:sp>
        <p:nvSpPr>
          <p:cNvPr id="8" name="TextBox 7">
            <a:extLst>
              <a:ext uri="{FF2B5EF4-FFF2-40B4-BE49-F238E27FC236}">
                <a16:creationId xmlns:a16="http://schemas.microsoft.com/office/drawing/2014/main" id="{ED6799C4-53C9-F048-51C0-43C0AD1A9181}"/>
              </a:ext>
            </a:extLst>
          </p:cNvPr>
          <p:cNvSpPr txBox="1"/>
          <p:nvPr/>
        </p:nvSpPr>
        <p:spPr>
          <a:xfrm>
            <a:off x="3799667" y="3743066"/>
            <a:ext cx="304800" cy="307777"/>
          </a:xfrm>
          <a:prstGeom prst="rect">
            <a:avLst/>
          </a:prstGeom>
          <a:noFill/>
        </p:spPr>
        <p:txBody>
          <a:bodyPr wrap="square" rtlCol="0">
            <a:spAutoFit/>
          </a:bodyPr>
          <a:lstStyle/>
          <a:p>
            <a:r>
              <a:rPr lang="en-US" sz="1400" dirty="0"/>
              <a:t>C</a:t>
            </a:r>
          </a:p>
        </p:txBody>
      </p:sp>
    </p:spTree>
    <p:extLst>
      <p:ext uri="{BB962C8B-B14F-4D97-AF65-F5344CB8AC3E}">
        <p14:creationId xmlns:p14="http://schemas.microsoft.com/office/powerpoint/2010/main" val="1379537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A41B2FD-7140-5419-6911-80B036C71AD2}"/>
              </a:ext>
            </a:extLst>
          </p:cNvPr>
          <p:cNvGrpSpPr/>
          <p:nvPr/>
        </p:nvGrpSpPr>
        <p:grpSpPr>
          <a:xfrm>
            <a:off x="135082" y="93169"/>
            <a:ext cx="5984731" cy="5894790"/>
            <a:chOff x="135082" y="2038206"/>
            <a:chExt cx="5984731" cy="5894790"/>
          </a:xfrm>
        </p:grpSpPr>
        <p:pic>
          <p:nvPicPr>
            <p:cNvPr id="2" name="Picture 1" descr="Background pattern&#10;&#10;Description automatically generated">
              <a:extLst>
                <a:ext uri="{FF2B5EF4-FFF2-40B4-BE49-F238E27FC236}">
                  <a16:creationId xmlns:a16="http://schemas.microsoft.com/office/drawing/2014/main" id="{96A4874A-9E14-60AE-9920-482D624FD64F}"/>
                </a:ext>
              </a:extLst>
            </p:cNvPr>
            <p:cNvPicPr>
              <a:picLocks noChangeAspect="1"/>
            </p:cNvPicPr>
            <p:nvPr/>
          </p:nvPicPr>
          <p:blipFill>
            <a:blip r:embed="rId3"/>
            <a:stretch>
              <a:fillRect/>
            </a:stretch>
          </p:blipFill>
          <p:spPr>
            <a:xfrm>
              <a:off x="135082" y="2038206"/>
              <a:ext cx="3059906" cy="3055656"/>
            </a:xfrm>
            <a:prstGeom prst="rect">
              <a:avLst/>
            </a:prstGeom>
          </p:spPr>
        </p:pic>
        <p:pic>
          <p:nvPicPr>
            <p:cNvPr id="3" name="Picture 2" descr="Background pattern&#10;&#10;Description automatically generated">
              <a:extLst>
                <a:ext uri="{FF2B5EF4-FFF2-40B4-BE49-F238E27FC236}">
                  <a16:creationId xmlns:a16="http://schemas.microsoft.com/office/drawing/2014/main" id="{2337A5C4-EF02-74CE-7103-D4A6A606CF8E}"/>
                </a:ext>
              </a:extLst>
            </p:cNvPr>
            <p:cNvPicPr>
              <a:picLocks noChangeAspect="1"/>
            </p:cNvPicPr>
            <p:nvPr/>
          </p:nvPicPr>
          <p:blipFill>
            <a:blip r:embed="rId4"/>
            <a:stretch>
              <a:fillRect/>
            </a:stretch>
          </p:blipFill>
          <p:spPr>
            <a:xfrm>
              <a:off x="135082" y="4999276"/>
              <a:ext cx="2924824" cy="2920762"/>
            </a:xfrm>
            <a:prstGeom prst="rect">
              <a:avLst/>
            </a:prstGeom>
          </p:spPr>
        </p:pic>
        <p:pic>
          <p:nvPicPr>
            <p:cNvPr id="4" name="Picture 3" descr="Chart, scatter chart&#10;&#10;Description automatically generated">
              <a:extLst>
                <a:ext uri="{FF2B5EF4-FFF2-40B4-BE49-F238E27FC236}">
                  <a16:creationId xmlns:a16="http://schemas.microsoft.com/office/drawing/2014/main" id="{739CB2EE-6C1A-B600-B055-486135990E62}"/>
                </a:ext>
              </a:extLst>
            </p:cNvPr>
            <p:cNvPicPr>
              <a:picLocks noChangeAspect="1"/>
            </p:cNvPicPr>
            <p:nvPr/>
          </p:nvPicPr>
          <p:blipFill>
            <a:blip r:embed="rId5"/>
            <a:stretch>
              <a:fillRect/>
            </a:stretch>
          </p:blipFill>
          <p:spPr>
            <a:xfrm>
              <a:off x="3192350" y="2042343"/>
              <a:ext cx="2927463" cy="2923397"/>
            </a:xfrm>
            <a:prstGeom prst="rect">
              <a:avLst/>
            </a:prstGeom>
          </p:spPr>
        </p:pic>
        <p:pic>
          <p:nvPicPr>
            <p:cNvPr id="5" name="Picture 4" descr="Chart, scatter chart&#10;&#10;Description automatically generated">
              <a:extLst>
                <a:ext uri="{FF2B5EF4-FFF2-40B4-BE49-F238E27FC236}">
                  <a16:creationId xmlns:a16="http://schemas.microsoft.com/office/drawing/2014/main" id="{C8503025-60BB-18B2-AEF2-C0FC6BEC6D29}"/>
                </a:ext>
              </a:extLst>
            </p:cNvPr>
            <p:cNvPicPr>
              <a:picLocks noChangeAspect="1"/>
            </p:cNvPicPr>
            <p:nvPr/>
          </p:nvPicPr>
          <p:blipFill>
            <a:blip r:embed="rId6"/>
            <a:stretch>
              <a:fillRect/>
            </a:stretch>
          </p:blipFill>
          <p:spPr>
            <a:xfrm>
              <a:off x="3192350" y="5012234"/>
              <a:ext cx="2924824" cy="2920762"/>
            </a:xfrm>
            <a:prstGeom prst="rect">
              <a:avLst/>
            </a:prstGeom>
          </p:spPr>
        </p:pic>
      </p:grpSp>
      <p:sp>
        <p:nvSpPr>
          <p:cNvPr id="6" name="TextBox 5">
            <a:extLst>
              <a:ext uri="{FF2B5EF4-FFF2-40B4-BE49-F238E27FC236}">
                <a16:creationId xmlns:a16="http://schemas.microsoft.com/office/drawing/2014/main" id="{80EE08FD-F850-E276-5B78-6BDC4FFC5A45}"/>
              </a:ext>
            </a:extLst>
          </p:cNvPr>
          <p:cNvSpPr txBox="1"/>
          <p:nvPr/>
        </p:nvSpPr>
        <p:spPr>
          <a:xfrm>
            <a:off x="0" y="0"/>
            <a:ext cx="304800" cy="307777"/>
          </a:xfrm>
          <a:prstGeom prst="rect">
            <a:avLst/>
          </a:prstGeom>
          <a:noFill/>
        </p:spPr>
        <p:txBody>
          <a:bodyPr wrap="square" rtlCol="0">
            <a:spAutoFit/>
          </a:bodyPr>
          <a:lstStyle/>
          <a:p>
            <a:r>
              <a:rPr lang="en-US" sz="1400" dirty="0"/>
              <a:t>A</a:t>
            </a:r>
          </a:p>
        </p:txBody>
      </p:sp>
      <p:sp>
        <p:nvSpPr>
          <p:cNvPr id="8" name="TextBox 7">
            <a:extLst>
              <a:ext uri="{FF2B5EF4-FFF2-40B4-BE49-F238E27FC236}">
                <a16:creationId xmlns:a16="http://schemas.microsoft.com/office/drawing/2014/main" id="{189AA709-2D94-0458-9FC9-78186C192E84}"/>
              </a:ext>
            </a:extLst>
          </p:cNvPr>
          <p:cNvSpPr txBox="1"/>
          <p:nvPr/>
        </p:nvSpPr>
        <p:spPr>
          <a:xfrm>
            <a:off x="2927463" y="0"/>
            <a:ext cx="304800" cy="307777"/>
          </a:xfrm>
          <a:prstGeom prst="rect">
            <a:avLst/>
          </a:prstGeom>
          <a:noFill/>
        </p:spPr>
        <p:txBody>
          <a:bodyPr wrap="square" rtlCol="0">
            <a:spAutoFit/>
          </a:bodyPr>
          <a:lstStyle/>
          <a:p>
            <a:r>
              <a:rPr lang="en-US" sz="1400" dirty="0"/>
              <a:t>B</a:t>
            </a:r>
          </a:p>
        </p:txBody>
      </p:sp>
      <p:sp>
        <p:nvSpPr>
          <p:cNvPr id="9" name="TextBox 8">
            <a:extLst>
              <a:ext uri="{FF2B5EF4-FFF2-40B4-BE49-F238E27FC236}">
                <a16:creationId xmlns:a16="http://schemas.microsoft.com/office/drawing/2014/main" id="{DFD6DCF2-B071-0F82-CE91-D836A03812F7}"/>
              </a:ext>
            </a:extLst>
          </p:cNvPr>
          <p:cNvSpPr txBox="1"/>
          <p:nvPr/>
        </p:nvSpPr>
        <p:spPr>
          <a:xfrm>
            <a:off x="0" y="3054239"/>
            <a:ext cx="304800" cy="307777"/>
          </a:xfrm>
          <a:prstGeom prst="rect">
            <a:avLst/>
          </a:prstGeom>
          <a:noFill/>
        </p:spPr>
        <p:txBody>
          <a:bodyPr wrap="square" rtlCol="0">
            <a:spAutoFit/>
          </a:bodyPr>
          <a:lstStyle/>
          <a:p>
            <a:r>
              <a:rPr lang="en-US" sz="1400" dirty="0"/>
              <a:t>C</a:t>
            </a:r>
          </a:p>
        </p:txBody>
      </p:sp>
      <p:sp>
        <p:nvSpPr>
          <p:cNvPr id="10" name="TextBox 9">
            <a:extLst>
              <a:ext uri="{FF2B5EF4-FFF2-40B4-BE49-F238E27FC236}">
                <a16:creationId xmlns:a16="http://schemas.microsoft.com/office/drawing/2014/main" id="{92F866B0-3AC2-4646-8F71-AF715780D22D}"/>
              </a:ext>
            </a:extLst>
          </p:cNvPr>
          <p:cNvSpPr txBox="1"/>
          <p:nvPr/>
        </p:nvSpPr>
        <p:spPr>
          <a:xfrm>
            <a:off x="2907506" y="3054238"/>
            <a:ext cx="304800" cy="307777"/>
          </a:xfrm>
          <a:prstGeom prst="rect">
            <a:avLst/>
          </a:prstGeom>
          <a:noFill/>
        </p:spPr>
        <p:txBody>
          <a:bodyPr wrap="square" rtlCol="0">
            <a:spAutoFit/>
          </a:bodyPr>
          <a:lstStyle/>
          <a:p>
            <a:r>
              <a:rPr lang="en-US" sz="1400" dirty="0"/>
              <a:t>D</a:t>
            </a:r>
          </a:p>
        </p:txBody>
      </p:sp>
    </p:spTree>
    <p:extLst>
      <p:ext uri="{BB962C8B-B14F-4D97-AF65-F5344CB8AC3E}">
        <p14:creationId xmlns:p14="http://schemas.microsoft.com/office/powerpoint/2010/main" val="3007367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plication&#10;&#10;Description automatically generated with medium confidence">
            <a:extLst>
              <a:ext uri="{FF2B5EF4-FFF2-40B4-BE49-F238E27FC236}">
                <a16:creationId xmlns:a16="http://schemas.microsoft.com/office/drawing/2014/main" id="{13B9AC8E-07F3-FE8A-5333-B08E7BF6B382}"/>
              </a:ext>
            </a:extLst>
          </p:cNvPr>
          <p:cNvPicPr>
            <a:picLocks noChangeAspect="1"/>
          </p:cNvPicPr>
          <p:nvPr/>
        </p:nvPicPr>
        <p:blipFill rotWithShape="1">
          <a:blip r:embed="rId3"/>
          <a:srcRect r="2794"/>
          <a:stretch/>
        </p:blipFill>
        <p:spPr>
          <a:xfrm>
            <a:off x="0" y="0"/>
            <a:ext cx="6119826" cy="6295697"/>
          </a:xfrm>
          <a:prstGeom prst="rect">
            <a:avLst/>
          </a:prstGeom>
        </p:spPr>
      </p:pic>
    </p:spTree>
    <p:extLst>
      <p:ext uri="{BB962C8B-B14F-4D97-AF65-F5344CB8AC3E}">
        <p14:creationId xmlns:p14="http://schemas.microsoft.com/office/powerpoint/2010/main" val="3440451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5728AB27-01A8-0446-157D-C8E6AE415B26}"/>
              </a:ext>
            </a:extLst>
          </p:cNvPr>
          <p:cNvPicPr>
            <a:picLocks noChangeAspect="1"/>
          </p:cNvPicPr>
          <p:nvPr/>
        </p:nvPicPr>
        <p:blipFill rotWithShape="1">
          <a:blip r:embed="rId3"/>
          <a:srcRect l="1814" t="4114"/>
          <a:stretch/>
        </p:blipFill>
        <p:spPr>
          <a:xfrm>
            <a:off x="84083" y="11487"/>
            <a:ext cx="5801709" cy="7908551"/>
          </a:xfrm>
          <a:prstGeom prst="rect">
            <a:avLst/>
          </a:prstGeom>
        </p:spPr>
      </p:pic>
      <p:sp>
        <p:nvSpPr>
          <p:cNvPr id="11" name="TextBox 10">
            <a:extLst>
              <a:ext uri="{FF2B5EF4-FFF2-40B4-BE49-F238E27FC236}">
                <a16:creationId xmlns:a16="http://schemas.microsoft.com/office/drawing/2014/main" id="{D5341127-0947-9F5B-E43F-137DC7149838}"/>
              </a:ext>
            </a:extLst>
          </p:cNvPr>
          <p:cNvSpPr txBox="1"/>
          <p:nvPr/>
        </p:nvSpPr>
        <p:spPr>
          <a:xfrm>
            <a:off x="81621" y="0"/>
            <a:ext cx="304800" cy="307777"/>
          </a:xfrm>
          <a:prstGeom prst="rect">
            <a:avLst/>
          </a:prstGeom>
          <a:noFill/>
        </p:spPr>
        <p:txBody>
          <a:bodyPr wrap="square" rtlCol="0">
            <a:spAutoFit/>
          </a:bodyPr>
          <a:lstStyle/>
          <a:p>
            <a:r>
              <a:rPr lang="en-US" sz="1400" dirty="0"/>
              <a:t>A</a:t>
            </a:r>
          </a:p>
        </p:txBody>
      </p:sp>
      <p:sp>
        <p:nvSpPr>
          <p:cNvPr id="12" name="TextBox 11">
            <a:extLst>
              <a:ext uri="{FF2B5EF4-FFF2-40B4-BE49-F238E27FC236}">
                <a16:creationId xmlns:a16="http://schemas.microsoft.com/office/drawing/2014/main" id="{9370DC72-B45B-1472-3D0F-71F4573A2F9C}"/>
              </a:ext>
            </a:extLst>
          </p:cNvPr>
          <p:cNvSpPr txBox="1"/>
          <p:nvPr/>
        </p:nvSpPr>
        <p:spPr>
          <a:xfrm>
            <a:off x="2983706" y="22185"/>
            <a:ext cx="304800" cy="307777"/>
          </a:xfrm>
          <a:prstGeom prst="rect">
            <a:avLst/>
          </a:prstGeom>
          <a:noFill/>
        </p:spPr>
        <p:txBody>
          <a:bodyPr wrap="square" rtlCol="0">
            <a:spAutoFit/>
          </a:bodyPr>
          <a:lstStyle/>
          <a:p>
            <a:r>
              <a:rPr lang="en-US" sz="1400" dirty="0"/>
              <a:t>B</a:t>
            </a:r>
          </a:p>
        </p:txBody>
      </p:sp>
      <p:sp>
        <p:nvSpPr>
          <p:cNvPr id="13" name="TextBox 12">
            <a:extLst>
              <a:ext uri="{FF2B5EF4-FFF2-40B4-BE49-F238E27FC236}">
                <a16:creationId xmlns:a16="http://schemas.microsoft.com/office/drawing/2014/main" id="{17AA687D-5643-A833-343B-FDEA6EA3BF86}"/>
              </a:ext>
            </a:extLst>
          </p:cNvPr>
          <p:cNvSpPr txBox="1"/>
          <p:nvPr/>
        </p:nvSpPr>
        <p:spPr>
          <a:xfrm>
            <a:off x="81620" y="2713329"/>
            <a:ext cx="304800" cy="307777"/>
          </a:xfrm>
          <a:prstGeom prst="rect">
            <a:avLst/>
          </a:prstGeom>
          <a:noFill/>
        </p:spPr>
        <p:txBody>
          <a:bodyPr wrap="square" rtlCol="0">
            <a:spAutoFit/>
          </a:bodyPr>
          <a:lstStyle/>
          <a:p>
            <a:r>
              <a:rPr lang="en-US" sz="1400" dirty="0"/>
              <a:t>C</a:t>
            </a:r>
          </a:p>
        </p:txBody>
      </p:sp>
      <p:sp>
        <p:nvSpPr>
          <p:cNvPr id="14" name="TextBox 13">
            <a:extLst>
              <a:ext uri="{FF2B5EF4-FFF2-40B4-BE49-F238E27FC236}">
                <a16:creationId xmlns:a16="http://schemas.microsoft.com/office/drawing/2014/main" id="{68D92BB6-ACBE-9BAB-2EF3-F72E8E377AEA}"/>
              </a:ext>
            </a:extLst>
          </p:cNvPr>
          <p:cNvSpPr txBox="1"/>
          <p:nvPr/>
        </p:nvSpPr>
        <p:spPr>
          <a:xfrm>
            <a:off x="2977683" y="2713328"/>
            <a:ext cx="304800" cy="307777"/>
          </a:xfrm>
          <a:prstGeom prst="rect">
            <a:avLst/>
          </a:prstGeom>
          <a:noFill/>
        </p:spPr>
        <p:txBody>
          <a:bodyPr wrap="square" rtlCol="0">
            <a:spAutoFit/>
          </a:bodyPr>
          <a:lstStyle/>
          <a:p>
            <a:r>
              <a:rPr lang="en-US" sz="1400" dirty="0"/>
              <a:t>D</a:t>
            </a:r>
          </a:p>
        </p:txBody>
      </p:sp>
      <p:sp>
        <p:nvSpPr>
          <p:cNvPr id="15" name="TextBox 14">
            <a:extLst>
              <a:ext uri="{FF2B5EF4-FFF2-40B4-BE49-F238E27FC236}">
                <a16:creationId xmlns:a16="http://schemas.microsoft.com/office/drawing/2014/main" id="{8B8FF3B9-4E22-8C34-48A8-E5F0D52C5561}"/>
              </a:ext>
            </a:extLst>
          </p:cNvPr>
          <p:cNvSpPr txBox="1"/>
          <p:nvPr/>
        </p:nvSpPr>
        <p:spPr>
          <a:xfrm>
            <a:off x="81620" y="5272769"/>
            <a:ext cx="304800" cy="307777"/>
          </a:xfrm>
          <a:prstGeom prst="rect">
            <a:avLst/>
          </a:prstGeom>
          <a:noFill/>
        </p:spPr>
        <p:txBody>
          <a:bodyPr wrap="square" rtlCol="0">
            <a:spAutoFit/>
          </a:bodyPr>
          <a:lstStyle/>
          <a:p>
            <a:r>
              <a:rPr lang="en-US" sz="1400" dirty="0"/>
              <a:t>E</a:t>
            </a:r>
          </a:p>
        </p:txBody>
      </p:sp>
      <p:sp>
        <p:nvSpPr>
          <p:cNvPr id="16" name="TextBox 15">
            <a:extLst>
              <a:ext uri="{FF2B5EF4-FFF2-40B4-BE49-F238E27FC236}">
                <a16:creationId xmlns:a16="http://schemas.microsoft.com/office/drawing/2014/main" id="{B6880508-4934-631E-81EB-23C95E0824DF}"/>
              </a:ext>
            </a:extLst>
          </p:cNvPr>
          <p:cNvSpPr txBox="1"/>
          <p:nvPr/>
        </p:nvSpPr>
        <p:spPr>
          <a:xfrm>
            <a:off x="2977683" y="5272769"/>
            <a:ext cx="304800" cy="307777"/>
          </a:xfrm>
          <a:prstGeom prst="rect">
            <a:avLst/>
          </a:prstGeom>
          <a:noFill/>
        </p:spPr>
        <p:txBody>
          <a:bodyPr wrap="square" rtlCol="0">
            <a:spAutoFit/>
          </a:bodyPr>
          <a:lstStyle/>
          <a:p>
            <a:r>
              <a:rPr lang="en-US" sz="1400" dirty="0"/>
              <a:t>F</a:t>
            </a:r>
          </a:p>
        </p:txBody>
      </p:sp>
    </p:spTree>
    <p:extLst>
      <p:ext uri="{BB962C8B-B14F-4D97-AF65-F5344CB8AC3E}">
        <p14:creationId xmlns:p14="http://schemas.microsoft.com/office/powerpoint/2010/main" val="4216214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796CBCB-E91D-7DC4-BA83-FE20BDC76CF5}"/>
              </a:ext>
            </a:extLst>
          </p:cNvPr>
          <p:cNvPicPr>
            <a:picLocks noChangeAspect="1"/>
          </p:cNvPicPr>
          <p:nvPr/>
        </p:nvPicPr>
        <p:blipFill>
          <a:blip r:embed="rId3"/>
          <a:stretch>
            <a:fillRect/>
          </a:stretch>
        </p:blipFill>
        <p:spPr>
          <a:xfrm>
            <a:off x="3256522" y="2300220"/>
            <a:ext cx="2703883" cy="2163105"/>
          </a:xfrm>
          <a:prstGeom prst="rect">
            <a:avLst/>
          </a:prstGeom>
        </p:spPr>
      </p:pic>
      <p:pic>
        <p:nvPicPr>
          <p:cNvPr id="5" name="Picture 4" descr="Chart&#10;&#10;Description automatically generated">
            <a:extLst>
              <a:ext uri="{FF2B5EF4-FFF2-40B4-BE49-F238E27FC236}">
                <a16:creationId xmlns:a16="http://schemas.microsoft.com/office/drawing/2014/main" id="{77336DBE-F816-C52C-E559-E993AE580223}"/>
              </a:ext>
            </a:extLst>
          </p:cNvPr>
          <p:cNvPicPr>
            <a:picLocks noChangeAspect="1"/>
          </p:cNvPicPr>
          <p:nvPr/>
        </p:nvPicPr>
        <p:blipFill rotWithShape="1">
          <a:blip r:embed="rId4"/>
          <a:srcRect r="30490"/>
          <a:stretch/>
        </p:blipFill>
        <p:spPr>
          <a:xfrm>
            <a:off x="197862" y="3786188"/>
            <a:ext cx="2936902" cy="4102649"/>
          </a:xfrm>
          <a:prstGeom prst="rect">
            <a:avLst/>
          </a:prstGeom>
        </p:spPr>
      </p:pic>
      <p:pic>
        <p:nvPicPr>
          <p:cNvPr id="13" name="Picture 12" descr="Chart, bar chart&#10;&#10;Description automatically generated">
            <a:extLst>
              <a:ext uri="{FF2B5EF4-FFF2-40B4-BE49-F238E27FC236}">
                <a16:creationId xmlns:a16="http://schemas.microsoft.com/office/drawing/2014/main" id="{F180CF8A-0401-8386-C53E-DA07A46091FF}"/>
              </a:ext>
            </a:extLst>
          </p:cNvPr>
          <p:cNvPicPr>
            <a:picLocks noChangeAspect="1"/>
          </p:cNvPicPr>
          <p:nvPr/>
        </p:nvPicPr>
        <p:blipFill rotWithShape="1">
          <a:blip r:embed="rId5"/>
          <a:srcRect r="30548" b="2767"/>
          <a:stretch/>
        </p:blipFill>
        <p:spPr>
          <a:xfrm>
            <a:off x="3256522" y="4472014"/>
            <a:ext cx="2489553" cy="2788291"/>
          </a:xfrm>
          <a:prstGeom prst="rect">
            <a:avLst/>
          </a:prstGeom>
        </p:spPr>
      </p:pic>
      <p:pic>
        <p:nvPicPr>
          <p:cNvPr id="12" name="Picture 11" descr="Chart&#10;&#10;Description automatically generated">
            <a:extLst>
              <a:ext uri="{FF2B5EF4-FFF2-40B4-BE49-F238E27FC236}">
                <a16:creationId xmlns:a16="http://schemas.microsoft.com/office/drawing/2014/main" id="{8A6DEEEC-FE6A-1C3C-2DFE-4D32EBDC9E48}"/>
              </a:ext>
            </a:extLst>
          </p:cNvPr>
          <p:cNvPicPr>
            <a:picLocks noChangeAspect="1"/>
          </p:cNvPicPr>
          <p:nvPr/>
        </p:nvPicPr>
        <p:blipFill rotWithShape="1">
          <a:blip r:embed="rId6"/>
          <a:srcRect b="2824"/>
          <a:stretch/>
        </p:blipFill>
        <p:spPr>
          <a:xfrm>
            <a:off x="3256523" y="136373"/>
            <a:ext cx="2489552" cy="2419239"/>
          </a:xfrm>
          <a:prstGeom prst="rect">
            <a:avLst/>
          </a:prstGeom>
        </p:spPr>
      </p:pic>
      <p:pic>
        <p:nvPicPr>
          <p:cNvPr id="18" name="Picture 17" descr="Chart, bar chart&#10;&#10;Description automatically generated">
            <a:extLst>
              <a:ext uri="{FF2B5EF4-FFF2-40B4-BE49-F238E27FC236}">
                <a16:creationId xmlns:a16="http://schemas.microsoft.com/office/drawing/2014/main" id="{DED78835-5767-6BA6-7593-79A14ED9E231}"/>
              </a:ext>
            </a:extLst>
          </p:cNvPr>
          <p:cNvPicPr>
            <a:picLocks noChangeAspect="1"/>
          </p:cNvPicPr>
          <p:nvPr/>
        </p:nvPicPr>
        <p:blipFill rotWithShape="1">
          <a:blip r:embed="rId5"/>
          <a:srcRect l="70337" t="29876" r="1339" b="57012"/>
          <a:stretch/>
        </p:blipFill>
        <p:spPr>
          <a:xfrm>
            <a:off x="4680370" y="7398680"/>
            <a:ext cx="1065705" cy="394705"/>
          </a:xfrm>
          <a:prstGeom prst="rect">
            <a:avLst/>
          </a:prstGeom>
        </p:spPr>
      </p:pic>
      <p:grpSp>
        <p:nvGrpSpPr>
          <p:cNvPr id="9" name="Group 8">
            <a:extLst>
              <a:ext uri="{FF2B5EF4-FFF2-40B4-BE49-F238E27FC236}">
                <a16:creationId xmlns:a16="http://schemas.microsoft.com/office/drawing/2014/main" id="{FFA74EAE-3CC0-A638-FA94-6AB2788D581A}"/>
              </a:ext>
            </a:extLst>
          </p:cNvPr>
          <p:cNvGrpSpPr/>
          <p:nvPr/>
        </p:nvGrpSpPr>
        <p:grpSpPr>
          <a:xfrm>
            <a:off x="69501" y="-17516"/>
            <a:ext cx="3065263" cy="3654889"/>
            <a:chOff x="69501" y="-17516"/>
            <a:chExt cx="3065263" cy="3654889"/>
          </a:xfrm>
        </p:grpSpPr>
        <p:pic>
          <p:nvPicPr>
            <p:cNvPr id="7" name="Picture 6">
              <a:extLst>
                <a:ext uri="{FF2B5EF4-FFF2-40B4-BE49-F238E27FC236}">
                  <a16:creationId xmlns:a16="http://schemas.microsoft.com/office/drawing/2014/main" id="{044D44EB-0099-0BF4-2255-2C5A28DC14BB}"/>
                </a:ext>
              </a:extLst>
            </p:cNvPr>
            <p:cNvPicPr>
              <a:picLocks noChangeAspect="1"/>
            </p:cNvPicPr>
            <p:nvPr/>
          </p:nvPicPr>
          <p:blipFill rotWithShape="1">
            <a:blip r:embed="rId7"/>
            <a:srcRect r="18338"/>
            <a:stretch/>
          </p:blipFill>
          <p:spPr>
            <a:xfrm>
              <a:off x="191260" y="136373"/>
              <a:ext cx="2943504" cy="3338271"/>
            </a:xfrm>
            <a:prstGeom prst="rect">
              <a:avLst/>
            </a:prstGeom>
          </p:spPr>
        </p:pic>
        <p:pic>
          <p:nvPicPr>
            <p:cNvPr id="16" name="Picture 15">
              <a:extLst>
                <a:ext uri="{FF2B5EF4-FFF2-40B4-BE49-F238E27FC236}">
                  <a16:creationId xmlns:a16="http://schemas.microsoft.com/office/drawing/2014/main" id="{210D18DD-4FF8-A650-B41A-FB9AF8AB17FB}"/>
                </a:ext>
              </a:extLst>
            </p:cNvPr>
            <p:cNvPicPr>
              <a:picLocks noChangeAspect="1"/>
            </p:cNvPicPr>
            <p:nvPr/>
          </p:nvPicPr>
          <p:blipFill rotWithShape="1">
            <a:blip r:embed="rId7"/>
            <a:srcRect l="82690" t="46264" r="-131" b="45555"/>
            <a:stretch/>
          </p:blipFill>
          <p:spPr>
            <a:xfrm>
              <a:off x="1350612" y="3381773"/>
              <a:ext cx="624799" cy="255600"/>
            </a:xfrm>
            <a:prstGeom prst="rect">
              <a:avLst/>
            </a:prstGeom>
          </p:spPr>
        </p:pic>
        <p:sp>
          <p:nvSpPr>
            <p:cNvPr id="2" name="TextBox 1">
              <a:extLst>
                <a:ext uri="{FF2B5EF4-FFF2-40B4-BE49-F238E27FC236}">
                  <a16:creationId xmlns:a16="http://schemas.microsoft.com/office/drawing/2014/main" id="{012752EE-1955-2489-10CC-943D5633D0D2}"/>
                </a:ext>
              </a:extLst>
            </p:cNvPr>
            <p:cNvSpPr txBox="1"/>
            <p:nvPr/>
          </p:nvSpPr>
          <p:spPr>
            <a:xfrm>
              <a:off x="69501" y="-17516"/>
              <a:ext cx="304800" cy="307777"/>
            </a:xfrm>
            <a:prstGeom prst="rect">
              <a:avLst/>
            </a:prstGeom>
            <a:noFill/>
          </p:spPr>
          <p:txBody>
            <a:bodyPr wrap="square" rtlCol="0">
              <a:spAutoFit/>
            </a:bodyPr>
            <a:lstStyle/>
            <a:p>
              <a:r>
                <a:rPr lang="en-US" sz="1400" dirty="0"/>
                <a:t>A</a:t>
              </a:r>
            </a:p>
          </p:txBody>
        </p:sp>
      </p:grpSp>
      <p:sp>
        <p:nvSpPr>
          <p:cNvPr id="3" name="TextBox 2">
            <a:extLst>
              <a:ext uri="{FF2B5EF4-FFF2-40B4-BE49-F238E27FC236}">
                <a16:creationId xmlns:a16="http://schemas.microsoft.com/office/drawing/2014/main" id="{9C14944C-4B5D-E617-0046-0483DF78F1B5}"/>
              </a:ext>
            </a:extLst>
          </p:cNvPr>
          <p:cNvSpPr txBox="1"/>
          <p:nvPr/>
        </p:nvSpPr>
        <p:spPr>
          <a:xfrm>
            <a:off x="3059906" y="-17517"/>
            <a:ext cx="304800" cy="307777"/>
          </a:xfrm>
          <a:prstGeom prst="rect">
            <a:avLst/>
          </a:prstGeom>
          <a:noFill/>
        </p:spPr>
        <p:txBody>
          <a:bodyPr wrap="square" rtlCol="0">
            <a:spAutoFit/>
          </a:bodyPr>
          <a:lstStyle/>
          <a:p>
            <a:r>
              <a:rPr lang="en-US" sz="1400" dirty="0"/>
              <a:t>B</a:t>
            </a:r>
          </a:p>
        </p:txBody>
      </p:sp>
      <p:sp>
        <p:nvSpPr>
          <p:cNvPr id="4" name="TextBox 3">
            <a:extLst>
              <a:ext uri="{FF2B5EF4-FFF2-40B4-BE49-F238E27FC236}">
                <a16:creationId xmlns:a16="http://schemas.microsoft.com/office/drawing/2014/main" id="{F86AD68F-DCF6-2296-0754-A3994A6C4503}"/>
              </a:ext>
            </a:extLst>
          </p:cNvPr>
          <p:cNvSpPr txBox="1"/>
          <p:nvPr/>
        </p:nvSpPr>
        <p:spPr>
          <a:xfrm>
            <a:off x="3059906" y="2483088"/>
            <a:ext cx="304800" cy="307777"/>
          </a:xfrm>
          <a:prstGeom prst="rect">
            <a:avLst/>
          </a:prstGeom>
          <a:noFill/>
        </p:spPr>
        <p:txBody>
          <a:bodyPr wrap="square" rtlCol="0">
            <a:spAutoFit/>
          </a:bodyPr>
          <a:lstStyle/>
          <a:p>
            <a:r>
              <a:rPr lang="en-US" sz="1400" dirty="0"/>
              <a:t>C</a:t>
            </a:r>
          </a:p>
        </p:txBody>
      </p:sp>
      <p:sp>
        <p:nvSpPr>
          <p:cNvPr id="6" name="TextBox 5">
            <a:extLst>
              <a:ext uri="{FF2B5EF4-FFF2-40B4-BE49-F238E27FC236}">
                <a16:creationId xmlns:a16="http://schemas.microsoft.com/office/drawing/2014/main" id="{7987B0F3-A068-6CA3-FF3A-73ED15C893E8}"/>
              </a:ext>
            </a:extLst>
          </p:cNvPr>
          <p:cNvSpPr txBox="1"/>
          <p:nvPr/>
        </p:nvSpPr>
        <p:spPr>
          <a:xfrm>
            <a:off x="69501" y="3656347"/>
            <a:ext cx="304800" cy="307777"/>
          </a:xfrm>
          <a:prstGeom prst="rect">
            <a:avLst/>
          </a:prstGeom>
          <a:noFill/>
        </p:spPr>
        <p:txBody>
          <a:bodyPr wrap="square" rtlCol="0">
            <a:spAutoFit/>
          </a:bodyPr>
          <a:lstStyle/>
          <a:p>
            <a:r>
              <a:rPr lang="en-US" sz="1400" dirty="0"/>
              <a:t>D</a:t>
            </a:r>
          </a:p>
        </p:txBody>
      </p:sp>
      <p:sp>
        <p:nvSpPr>
          <p:cNvPr id="8" name="TextBox 7">
            <a:extLst>
              <a:ext uri="{FF2B5EF4-FFF2-40B4-BE49-F238E27FC236}">
                <a16:creationId xmlns:a16="http://schemas.microsoft.com/office/drawing/2014/main" id="{22368864-E67B-D725-A8DB-56E6220F5E6C}"/>
              </a:ext>
            </a:extLst>
          </p:cNvPr>
          <p:cNvSpPr txBox="1"/>
          <p:nvPr/>
        </p:nvSpPr>
        <p:spPr>
          <a:xfrm>
            <a:off x="3065988" y="4411682"/>
            <a:ext cx="304800" cy="307777"/>
          </a:xfrm>
          <a:prstGeom prst="rect">
            <a:avLst/>
          </a:prstGeom>
          <a:noFill/>
        </p:spPr>
        <p:txBody>
          <a:bodyPr wrap="square" rtlCol="0">
            <a:spAutoFit/>
          </a:bodyPr>
          <a:lstStyle/>
          <a:p>
            <a:r>
              <a:rPr lang="en-US" sz="1400" dirty="0"/>
              <a:t>E</a:t>
            </a:r>
          </a:p>
        </p:txBody>
      </p:sp>
    </p:spTree>
    <p:extLst>
      <p:ext uri="{BB962C8B-B14F-4D97-AF65-F5344CB8AC3E}">
        <p14:creationId xmlns:p14="http://schemas.microsoft.com/office/powerpoint/2010/main" val="32585489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ext&#10;&#10;Description automatically generated">
            <a:extLst>
              <a:ext uri="{FF2B5EF4-FFF2-40B4-BE49-F238E27FC236}">
                <a16:creationId xmlns:a16="http://schemas.microsoft.com/office/drawing/2014/main" id="{D61E9B7C-3146-EE22-8053-5581EDAF7FAF}"/>
              </a:ext>
            </a:extLst>
          </p:cNvPr>
          <p:cNvPicPr>
            <a:picLocks noChangeAspect="1"/>
          </p:cNvPicPr>
          <p:nvPr/>
        </p:nvPicPr>
        <p:blipFill>
          <a:blip r:embed="rId3"/>
          <a:stretch>
            <a:fillRect/>
          </a:stretch>
        </p:blipFill>
        <p:spPr>
          <a:xfrm>
            <a:off x="3504283" y="4289842"/>
            <a:ext cx="1805941" cy="1057309"/>
          </a:xfrm>
          <a:prstGeom prst="rect">
            <a:avLst/>
          </a:prstGeom>
        </p:spPr>
      </p:pic>
      <p:pic>
        <p:nvPicPr>
          <p:cNvPr id="5" name="Picture 4" descr="A picture containing text, whiteboard&#10;&#10;Description automatically generated">
            <a:extLst>
              <a:ext uri="{FF2B5EF4-FFF2-40B4-BE49-F238E27FC236}">
                <a16:creationId xmlns:a16="http://schemas.microsoft.com/office/drawing/2014/main" id="{1BF1C472-F7A6-7B11-8BF8-CFFC6615F6A4}"/>
              </a:ext>
            </a:extLst>
          </p:cNvPr>
          <p:cNvPicPr>
            <a:picLocks noChangeAspect="1"/>
          </p:cNvPicPr>
          <p:nvPr/>
        </p:nvPicPr>
        <p:blipFill rotWithShape="1">
          <a:blip r:embed="rId4"/>
          <a:srcRect r="27365"/>
          <a:stretch/>
        </p:blipFill>
        <p:spPr>
          <a:xfrm>
            <a:off x="636008" y="88996"/>
            <a:ext cx="4674216" cy="4290122"/>
          </a:xfrm>
          <a:prstGeom prst="rect">
            <a:avLst/>
          </a:prstGeom>
        </p:spPr>
      </p:pic>
      <p:pic>
        <p:nvPicPr>
          <p:cNvPr id="8" name="Picture 7" descr="A picture containing text, stationary, pencil&#10;&#10;Description automatically generated">
            <a:extLst>
              <a:ext uri="{FF2B5EF4-FFF2-40B4-BE49-F238E27FC236}">
                <a16:creationId xmlns:a16="http://schemas.microsoft.com/office/drawing/2014/main" id="{81EDD59D-1B77-93DB-2197-0AC8710FF25B}"/>
              </a:ext>
            </a:extLst>
          </p:cNvPr>
          <p:cNvPicPr>
            <a:picLocks noChangeAspect="1"/>
          </p:cNvPicPr>
          <p:nvPr/>
        </p:nvPicPr>
        <p:blipFill rotWithShape="1">
          <a:blip r:embed="rId5"/>
          <a:srcRect b="2667"/>
          <a:stretch/>
        </p:blipFill>
        <p:spPr>
          <a:xfrm>
            <a:off x="704957" y="4379118"/>
            <a:ext cx="2840064" cy="3455419"/>
          </a:xfrm>
          <a:prstGeom prst="rect">
            <a:avLst/>
          </a:prstGeom>
        </p:spPr>
      </p:pic>
      <p:sp>
        <p:nvSpPr>
          <p:cNvPr id="2" name="TextBox 1">
            <a:extLst>
              <a:ext uri="{FF2B5EF4-FFF2-40B4-BE49-F238E27FC236}">
                <a16:creationId xmlns:a16="http://schemas.microsoft.com/office/drawing/2014/main" id="{8427C3D2-7A44-7003-82CC-D1FF52135369}"/>
              </a:ext>
            </a:extLst>
          </p:cNvPr>
          <p:cNvSpPr txBox="1"/>
          <p:nvPr/>
        </p:nvSpPr>
        <p:spPr>
          <a:xfrm>
            <a:off x="400157" y="85501"/>
            <a:ext cx="304800" cy="307777"/>
          </a:xfrm>
          <a:prstGeom prst="rect">
            <a:avLst/>
          </a:prstGeom>
          <a:noFill/>
        </p:spPr>
        <p:txBody>
          <a:bodyPr wrap="square" rtlCol="0">
            <a:spAutoFit/>
          </a:bodyPr>
          <a:lstStyle/>
          <a:p>
            <a:r>
              <a:rPr lang="en-US" sz="1400" dirty="0"/>
              <a:t>A</a:t>
            </a:r>
          </a:p>
        </p:txBody>
      </p:sp>
      <p:sp>
        <p:nvSpPr>
          <p:cNvPr id="3" name="TextBox 2">
            <a:extLst>
              <a:ext uri="{FF2B5EF4-FFF2-40B4-BE49-F238E27FC236}">
                <a16:creationId xmlns:a16="http://schemas.microsoft.com/office/drawing/2014/main" id="{061A5523-3F34-8277-90AD-4B893A88B469}"/>
              </a:ext>
            </a:extLst>
          </p:cNvPr>
          <p:cNvSpPr txBox="1"/>
          <p:nvPr/>
        </p:nvSpPr>
        <p:spPr>
          <a:xfrm>
            <a:off x="331208" y="4289842"/>
            <a:ext cx="304800" cy="307777"/>
          </a:xfrm>
          <a:prstGeom prst="rect">
            <a:avLst/>
          </a:prstGeom>
          <a:noFill/>
        </p:spPr>
        <p:txBody>
          <a:bodyPr wrap="square" rtlCol="0">
            <a:spAutoFit/>
          </a:bodyPr>
          <a:lstStyle/>
          <a:p>
            <a:r>
              <a:rPr lang="en-US" sz="1400" dirty="0"/>
              <a:t>B</a:t>
            </a:r>
          </a:p>
        </p:txBody>
      </p:sp>
    </p:spTree>
    <p:extLst>
      <p:ext uri="{BB962C8B-B14F-4D97-AF65-F5344CB8AC3E}">
        <p14:creationId xmlns:p14="http://schemas.microsoft.com/office/powerpoint/2010/main" val="429109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764C9CD-B0C5-16A6-DB88-417C65920853}"/>
              </a:ext>
            </a:extLst>
          </p:cNvPr>
          <p:cNvGrpSpPr/>
          <p:nvPr/>
        </p:nvGrpSpPr>
        <p:grpSpPr>
          <a:xfrm>
            <a:off x="-107950" y="157993"/>
            <a:ext cx="6227763" cy="4773766"/>
            <a:chOff x="-107950" y="447443"/>
            <a:chExt cx="6227763" cy="4773766"/>
          </a:xfrm>
        </p:grpSpPr>
        <p:pic>
          <p:nvPicPr>
            <p:cNvPr id="3" name="Picture 2" descr="Graphical user interface, application, table, Excel&#10;&#10;Description automatically generated">
              <a:extLst>
                <a:ext uri="{FF2B5EF4-FFF2-40B4-BE49-F238E27FC236}">
                  <a16:creationId xmlns:a16="http://schemas.microsoft.com/office/drawing/2014/main" id="{5C95103D-423E-3E8A-C411-5F0572168923}"/>
                </a:ext>
              </a:extLst>
            </p:cNvPr>
            <p:cNvPicPr>
              <a:picLocks noChangeAspect="1"/>
            </p:cNvPicPr>
            <p:nvPr/>
          </p:nvPicPr>
          <p:blipFill>
            <a:blip r:embed="rId3"/>
            <a:stretch>
              <a:fillRect/>
            </a:stretch>
          </p:blipFill>
          <p:spPr>
            <a:xfrm>
              <a:off x="1079813" y="755822"/>
              <a:ext cx="5040000" cy="2546229"/>
            </a:xfrm>
            <a:prstGeom prst="rect">
              <a:avLst/>
            </a:prstGeom>
          </p:spPr>
        </p:pic>
        <p:pic>
          <p:nvPicPr>
            <p:cNvPr id="5" name="Picture 4" descr="Timeline&#10;&#10;Description automatically generated with medium confidence">
              <a:extLst>
                <a:ext uri="{FF2B5EF4-FFF2-40B4-BE49-F238E27FC236}">
                  <a16:creationId xmlns:a16="http://schemas.microsoft.com/office/drawing/2014/main" id="{455CF65D-1C11-12C6-A7BB-B9C3690A31E8}"/>
                </a:ext>
              </a:extLst>
            </p:cNvPr>
            <p:cNvPicPr>
              <a:picLocks noChangeAspect="1"/>
            </p:cNvPicPr>
            <p:nvPr/>
          </p:nvPicPr>
          <p:blipFill>
            <a:blip r:embed="rId4"/>
            <a:stretch>
              <a:fillRect/>
            </a:stretch>
          </p:blipFill>
          <p:spPr>
            <a:xfrm>
              <a:off x="1079813" y="3487319"/>
              <a:ext cx="5040000" cy="1733890"/>
            </a:xfrm>
            <a:prstGeom prst="rect">
              <a:avLst/>
            </a:prstGeom>
          </p:spPr>
        </p:pic>
        <p:sp>
          <p:nvSpPr>
            <p:cNvPr id="6" name="TextBox 5">
              <a:extLst>
                <a:ext uri="{FF2B5EF4-FFF2-40B4-BE49-F238E27FC236}">
                  <a16:creationId xmlns:a16="http://schemas.microsoft.com/office/drawing/2014/main" id="{B525A14E-DF3A-92FC-BBDF-EFFED305D57C}"/>
                </a:ext>
              </a:extLst>
            </p:cNvPr>
            <p:cNvSpPr txBox="1"/>
            <p:nvPr/>
          </p:nvSpPr>
          <p:spPr>
            <a:xfrm>
              <a:off x="1079813" y="447443"/>
              <a:ext cx="2789695" cy="246221"/>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Chromosome 1 </a:t>
              </a:r>
              <a:r>
                <a:rPr lang="en-US" sz="800" dirty="0">
                  <a:latin typeface="Arial" panose="020B0604020202020204" pitchFamily="34" charset="0"/>
                  <a:cs typeface="Arial" panose="020B0604020202020204" pitchFamily="34" charset="0"/>
                </a:rPr>
                <a:t>52,000,000 : 56,000,000 </a:t>
              </a:r>
            </a:p>
          </p:txBody>
        </p:sp>
        <p:sp>
          <p:nvSpPr>
            <p:cNvPr id="7" name="TextBox 6">
              <a:extLst>
                <a:ext uri="{FF2B5EF4-FFF2-40B4-BE49-F238E27FC236}">
                  <a16:creationId xmlns:a16="http://schemas.microsoft.com/office/drawing/2014/main" id="{E8CD6FB3-9D25-5CBE-2A4C-70AB56C8B88B}"/>
                </a:ext>
              </a:extLst>
            </p:cNvPr>
            <p:cNvSpPr txBox="1"/>
            <p:nvPr/>
          </p:nvSpPr>
          <p:spPr>
            <a:xfrm>
              <a:off x="313153" y="3290497"/>
              <a:ext cx="828963" cy="215444"/>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H3K27me3</a:t>
              </a:r>
            </a:p>
          </p:txBody>
        </p:sp>
        <p:sp>
          <p:nvSpPr>
            <p:cNvPr id="8" name="TextBox 7">
              <a:extLst>
                <a:ext uri="{FF2B5EF4-FFF2-40B4-BE49-F238E27FC236}">
                  <a16:creationId xmlns:a16="http://schemas.microsoft.com/office/drawing/2014/main" id="{45C1DA32-E619-0472-88B4-A26D36527BC5}"/>
                </a:ext>
              </a:extLst>
            </p:cNvPr>
            <p:cNvSpPr txBox="1"/>
            <p:nvPr/>
          </p:nvSpPr>
          <p:spPr>
            <a:xfrm>
              <a:off x="344100" y="912808"/>
              <a:ext cx="767068" cy="215444"/>
            </a:xfrm>
            <a:prstGeom prst="rect">
              <a:avLst/>
            </a:prstGeom>
            <a:noFill/>
          </p:spPr>
          <p:txBody>
            <a:bodyPr wrap="square" rtlCol="0">
              <a:spAutoFit/>
            </a:bodyPr>
            <a:lstStyle/>
            <a:p>
              <a:pPr algn="r"/>
              <a:r>
                <a:rPr lang="en-US" sz="800" dirty="0">
                  <a:latin typeface="Arial" panose="020B0604020202020204" pitchFamily="34" charset="0"/>
                  <a:cs typeface="Arial" panose="020B0604020202020204" pitchFamily="34" charset="0"/>
                </a:rPr>
                <a:t>H3K27ac</a:t>
              </a:r>
            </a:p>
          </p:txBody>
        </p:sp>
        <p:sp>
          <p:nvSpPr>
            <p:cNvPr id="14" name="TextBox 13">
              <a:extLst>
                <a:ext uri="{FF2B5EF4-FFF2-40B4-BE49-F238E27FC236}">
                  <a16:creationId xmlns:a16="http://schemas.microsoft.com/office/drawing/2014/main" id="{29D7BEF2-03C1-0503-DADD-C627D026B2C7}"/>
                </a:ext>
              </a:extLst>
            </p:cNvPr>
            <p:cNvSpPr txBox="1"/>
            <p:nvPr/>
          </p:nvSpPr>
          <p:spPr>
            <a:xfrm>
              <a:off x="-1" y="2019411"/>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Diagenode_pA_Tn5_F10_P9_R1</a:t>
              </a:r>
              <a:endParaRPr lang="en-US" dirty="0"/>
            </a:p>
          </p:txBody>
        </p:sp>
        <p:sp>
          <p:nvSpPr>
            <p:cNvPr id="16" name="TextBox 15">
              <a:extLst>
                <a:ext uri="{FF2B5EF4-FFF2-40B4-BE49-F238E27FC236}">
                  <a16:creationId xmlns:a16="http://schemas.microsoft.com/office/drawing/2014/main" id="{07CC37E6-5AF4-42B5-57AA-BDDFD330E9AA}"/>
                </a:ext>
              </a:extLst>
            </p:cNvPr>
            <p:cNvSpPr txBox="1"/>
            <p:nvPr/>
          </p:nvSpPr>
          <p:spPr>
            <a:xfrm>
              <a:off x="0" y="1405197"/>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Abcam_pA_Tn5_F6_P9_R1</a:t>
              </a:r>
              <a:endParaRPr lang="en-US" dirty="0"/>
            </a:p>
          </p:txBody>
        </p:sp>
        <p:sp>
          <p:nvSpPr>
            <p:cNvPr id="17" name="TextBox 16">
              <a:extLst>
                <a:ext uri="{FF2B5EF4-FFF2-40B4-BE49-F238E27FC236}">
                  <a16:creationId xmlns:a16="http://schemas.microsoft.com/office/drawing/2014/main" id="{C2B56097-5A69-2968-B8A4-1C2B4CDCB2DF}"/>
                </a:ext>
              </a:extLst>
            </p:cNvPr>
            <p:cNvSpPr txBox="1"/>
            <p:nvPr/>
          </p:nvSpPr>
          <p:spPr>
            <a:xfrm>
              <a:off x="-1" y="1707067"/>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Abcam_Tn5_F6_P7_R1</a:t>
              </a:r>
              <a:endParaRPr lang="en-US" dirty="0"/>
            </a:p>
          </p:txBody>
        </p:sp>
        <p:sp>
          <p:nvSpPr>
            <p:cNvPr id="18" name="TextBox 17">
              <a:extLst>
                <a:ext uri="{FF2B5EF4-FFF2-40B4-BE49-F238E27FC236}">
                  <a16:creationId xmlns:a16="http://schemas.microsoft.com/office/drawing/2014/main" id="{5E979D05-DE34-6843-FE42-338EE3D17AC4}"/>
                </a:ext>
              </a:extLst>
            </p:cNvPr>
            <p:cNvSpPr txBox="1"/>
            <p:nvPr/>
          </p:nvSpPr>
          <p:spPr>
            <a:xfrm>
              <a:off x="-2" y="2323422"/>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scTIP_Top01</a:t>
              </a:r>
              <a:endParaRPr lang="en-US" dirty="0"/>
            </a:p>
          </p:txBody>
        </p:sp>
        <p:sp>
          <p:nvSpPr>
            <p:cNvPr id="19" name="TextBox 18">
              <a:extLst>
                <a:ext uri="{FF2B5EF4-FFF2-40B4-BE49-F238E27FC236}">
                  <a16:creationId xmlns:a16="http://schemas.microsoft.com/office/drawing/2014/main" id="{74C4B793-CB16-61E8-4F2E-CCC97CEC02E5}"/>
                </a:ext>
              </a:extLst>
            </p:cNvPr>
            <p:cNvSpPr txBox="1"/>
            <p:nvPr/>
          </p:nvSpPr>
          <p:spPr>
            <a:xfrm>
              <a:off x="-2" y="2623357"/>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scTIP_Top0</a:t>
              </a:r>
              <a:r>
                <a:rPr lang="en-US" altLang="zh-CN" dirty="0"/>
                <a:t>2</a:t>
              </a:r>
              <a:endParaRPr lang="en-US" dirty="0"/>
            </a:p>
          </p:txBody>
        </p:sp>
        <p:sp>
          <p:nvSpPr>
            <p:cNvPr id="20" name="TextBox 19">
              <a:extLst>
                <a:ext uri="{FF2B5EF4-FFF2-40B4-BE49-F238E27FC236}">
                  <a16:creationId xmlns:a16="http://schemas.microsoft.com/office/drawing/2014/main" id="{1C3BF91A-B257-0651-13D7-89990D0CF97B}"/>
                </a:ext>
              </a:extLst>
            </p:cNvPr>
            <p:cNvSpPr txBox="1"/>
            <p:nvPr/>
          </p:nvSpPr>
          <p:spPr>
            <a:xfrm>
              <a:off x="-2" y="2926220"/>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scTIP_Top0</a:t>
              </a:r>
              <a:r>
                <a:rPr lang="en-US" altLang="zh-CN" dirty="0"/>
                <a:t>3</a:t>
              </a:r>
              <a:endParaRPr lang="en-US" dirty="0"/>
            </a:p>
          </p:txBody>
        </p:sp>
        <p:sp>
          <p:nvSpPr>
            <p:cNvPr id="21" name="TextBox 20">
              <a:extLst>
                <a:ext uri="{FF2B5EF4-FFF2-40B4-BE49-F238E27FC236}">
                  <a16:creationId xmlns:a16="http://schemas.microsoft.com/office/drawing/2014/main" id="{B5654A15-B8C0-8167-3C8C-CC098B4E9307}"/>
                </a:ext>
              </a:extLst>
            </p:cNvPr>
            <p:cNvSpPr txBox="1"/>
            <p:nvPr/>
          </p:nvSpPr>
          <p:spPr>
            <a:xfrm>
              <a:off x="-3" y="3479624"/>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ENCODE USC</a:t>
              </a:r>
              <a:endParaRPr lang="en-US" dirty="0"/>
            </a:p>
          </p:txBody>
        </p:sp>
        <p:sp>
          <p:nvSpPr>
            <p:cNvPr id="22" name="TextBox 21">
              <a:extLst>
                <a:ext uri="{FF2B5EF4-FFF2-40B4-BE49-F238E27FC236}">
                  <a16:creationId xmlns:a16="http://schemas.microsoft.com/office/drawing/2014/main" id="{348A7704-99E5-C964-5827-3CB0573E60A3}"/>
                </a:ext>
              </a:extLst>
            </p:cNvPr>
            <p:cNvSpPr txBox="1"/>
            <p:nvPr/>
          </p:nvSpPr>
          <p:spPr>
            <a:xfrm>
              <a:off x="-2865" y="3785923"/>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ENCODE Broad</a:t>
              </a:r>
              <a:endParaRPr lang="en-US" dirty="0"/>
            </a:p>
          </p:txBody>
        </p:sp>
        <p:sp>
          <p:nvSpPr>
            <p:cNvPr id="23" name="TextBox 22">
              <a:extLst>
                <a:ext uri="{FF2B5EF4-FFF2-40B4-BE49-F238E27FC236}">
                  <a16:creationId xmlns:a16="http://schemas.microsoft.com/office/drawing/2014/main" id="{2C8503D6-0E21-45B3-8D91-18D02BA1E26D}"/>
                </a:ext>
              </a:extLst>
            </p:cNvPr>
            <p:cNvSpPr txBox="1"/>
            <p:nvPr/>
          </p:nvSpPr>
          <p:spPr>
            <a:xfrm>
              <a:off x="-107950" y="4084231"/>
              <a:ext cx="125293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Cell_Signaling_pA_Tn5_F10_P9_R1</a:t>
              </a:r>
              <a:endParaRPr lang="en-US" dirty="0"/>
            </a:p>
          </p:txBody>
        </p:sp>
        <p:sp>
          <p:nvSpPr>
            <p:cNvPr id="24" name="TextBox 23">
              <a:extLst>
                <a:ext uri="{FF2B5EF4-FFF2-40B4-BE49-F238E27FC236}">
                  <a16:creationId xmlns:a16="http://schemas.microsoft.com/office/drawing/2014/main" id="{E3FF0A8C-C1C3-413F-10B5-F08ABDD0F99A}"/>
                </a:ext>
              </a:extLst>
            </p:cNvPr>
            <p:cNvSpPr txBox="1"/>
            <p:nvPr/>
          </p:nvSpPr>
          <p:spPr>
            <a:xfrm>
              <a:off x="0" y="4392856"/>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Cell_Signaling_Tn5_F6_P7_R1</a:t>
              </a:r>
              <a:endParaRPr lang="en-US" dirty="0"/>
            </a:p>
          </p:txBody>
        </p:sp>
        <p:sp>
          <p:nvSpPr>
            <p:cNvPr id="25" name="TextBox 24">
              <a:extLst>
                <a:ext uri="{FF2B5EF4-FFF2-40B4-BE49-F238E27FC236}">
                  <a16:creationId xmlns:a16="http://schemas.microsoft.com/office/drawing/2014/main" id="{76469C92-494C-2E35-608C-15CE0D6C02E2}"/>
                </a:ext>
              </a:extLst>
            </p:cNvPr>
            <p:cNvSpPr txBox="1"/>
            <p:nvPr/>
          </p:nvSpPr>
          <p:spPr>
            <a:xfrm>
              <a:off x="0" y="4863160"/>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err="1"/>
                <a:t>Refseq</a:t>
              </a:r>
              <a:r>
                <a:rPr lang="en-GB" dirty="0"/>
                <a:t> Genes</a:t>
              </a:r>
              <a:endParaRPr lang="en-US" dirty="0"/>
            </a:p>
          </p:txBody>
        </p:sp>
        <p:sp>
          <p:nvSpPr>
            <p:cNvPr id="27" name="TextBox 26">
              <a:extLst>
                <a:ext uri="{FF2B5EF4-FFF2-40B4-BE49-F238E27FC236}">
                  <a16:creationId xmlns:a16="http://schemas.microsoft.com/office/drawing/2014/main" id="{5414B8B2-144A-AAE8-C6BE-099836ADB3B9}"/>
                </a:ext>
              </a:extLst>
            </p:cNvPr>
            <p:cNvSpPr txBox="1"/>
            <p:nvPr/>
          </p:nvSpPr>
          <p:spPr>
            <a:xfrm>
              <a:off x="-3371" y="1103202"/>
              <a:ext cx="1144981" cy="169277"/>
            </a:xfrm>
            <a:prstGeom prst="rect">
              <a:avLst/>
            </a:prstGeom>
            <a:noFill/>
          </p:spPr>
          <p:txBody>
            <a:bodyPr wrap="square" rtlCol="0">
              <a:spAutoFit/>
            </a:bodyPr>
            <a:lstStyle>
              <a:defPPr>
                <a:defRPr lang="en-US"/>
              </a:defPPr>
              <a:lvl1pPr algn="r">
                <a:defRPr sz="500">
                  <a:latin typeface="Helvetica" pitchFamily="2" charset="0"/>
                </a:defRPr>
              </a:lvl1pPr>
            </a:lstStyle>
            <a:p>
              <a:r>
                <a:rPr lang="en-GB" dirty="0"/>
                <a:t>ENCODE Broad</a:t>
              </a:r>
              <a:endParaRPr lang="en-US" dirty="0"/>
            </a:p>
          </p:txBody>
        </p:sp>
      </p:grpSp>
      <p:pic>
        <p:nvPicPr>
          <p:cNvPr id="2" name="Picture 1" descr="Chart&#10;&#10;Description automatically generated">
            <a:extLst>
              <a:ext uri="{FF2B5EF4-FFF2-40B4-BE49-F238E27FC236}">
                <a16:creationId xmlns:a16="http://schemas.microsoft.com/office/drawing/2014/main" id="{5D33167D-98C5-AF1B-E79D-CF1DB65A6E4B}"/>
              </a:ext>
            </a:extLst>
          </p:cNvPr>
          <p:cNvPicPr>
            <a:picLocks noChangeAspect="1"/>
          </p:cNvPicPr>
          <p:nvPr/>
        </p:nvPicPr>
        <p:blipFill>
          <a:blip r:embed="rId5"/>
          <a:stretch>
            <a:fillRect/>
          </a:stretch>
        </p:blipFill>
        <p:spPr>
          <a:xfrm>
            <a:off x="1111168" y="4926858"/>
            <a:ext cx="3591815" cy="2993180"/>
          </a:xfrm>
          <a:prstGeom prst="rect">
            <a:avLst/>
          </a:prstGeom>
        </p:spPr>
      </p:pic>
      <p:sp>
        <p:nvSpPr>
          <p:cNvPr id="4" name="TextBox 3">
            <a:extLst>
              <a:ext uri="{FF2B5EF4-FFF2-40B4-BE49-F238E27FC236}">
                <a16:creationId xmlns:a16="http://schemas.microsoft.com/office/drawing/2014/main" id="{A1515137-C733-DE76-E7B3-B970A7D6D97A}"/>
              </a:ext>
            </a:extLst>
          </p:cNvPr>
          <p:cNvSpPr txBox="1"/>
          <p:nvPr/>
        </p:nvSpPr>
        <p:spPr>
          <a:xfrm>
            <a:off x="8353" y="127214"/>
            <a:ext cx="304800" cy="307777"/>
          </a:xfrm>
          <a:prstGeom prst="rect">
            <a:avLst/>
          </a:prstGeom>
          <a:noFill/>
        </p:spPr>
        <p:txBody>
          <a:bodyPr wrap="square" rtlCol="0">
            <a:spAutoFit/>
          </a:bodyPr>
          <a:lstStyle/>
          <a:p>
            <a:r>
              <a:rPr lang="en-US" sz="1400" dirty="0"/>
              <a:t>A</a:t>
            </a:r>
          </a:p>
        </p:txBody>
      </p:sp>
      <p:sp>
        <p:nvSpPr>
          <p:cNvPr id="9" name="TextBox 8">
            <a:extLst>
              <a:ext uri="{FF2B5EF4-FFF2-40B4-BE49-F238E27FC236}">
                <a16:creationId xmlns:a16="http://schemas.microsoft.com/office/drawing/2014/main" id="{8B31457A-EB23-A3C6-C680-333020968032}"/>
              </a:ext>
            </a:extLst>
          </p:cNvPr>
          <p:cNvSpPr txBox="1"/>
          <p:nvPr/>
        </p:nvSpPr>
        <p:spPr>
          <a:xfrm>
            <a:off x="-3371" y="4890125"/>
            <a:ext cx="304800" cy="307777"/>
          </a:xfrm>
          <a:prstGeom prst="rect">
            <a:avLst/>
          </a:prstGeom>
          <a:noFill/>
        </p:spPr>
        <p:txBody>
          <a:bodyPr wrap="square" rtlCol="0">
            <a:spAutoFit/>
          </a:bodyPr>
          <a:lstStyle/>
          <a:p>
            <a:r>
              <a:rPr lang="en-US" sz="1400" dirty="0"/>
              <a:t>B</a:t>
            </a:r>
          </a:p>
        </p:txBody>
      </p:sp>
    </p:spTree>
    <p:extLst>
      <p:ext uri="{BB962C8B-B14F-4D97-AF65-F5344CB8AC3E}">
        <p14:creationId xmlns:p14="http://schemas.microsoft.com/office/powerpoint/2010/main" val="675727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hart, bar chart&#10;&#10;Description automatically generated">
            <a:extLst>
              <a:ext uri="{FF2B5EF4-FFF2-40B4-BE49-F238E27FC236}">
                <a16:creationId xmlns:a16="http://schemas.microsoft.com/office/drawing/2014/main" id="{14964DA3-C5BF-1411-E562-836FA9D72E08}"/>
              </a:ext>
            </a:extLst>
          </p:cNvPr>
          <p:cNvPicPr>
            <a:picLocks noChangeAspect="1"/>
          </p:cNvPicPr>
          <p:nvPr/>
        </p:nvPicPr>
        <p:blipFill rotWithShape="1">
          <a:blip r:embed="rId3"/>
          <a:srcRect t="2905" b="3853"/>
          <a:stretch/>
        </p:blipFill>
        <p:spPr>
          <a:xfrm>
            <a:off x="1140828" y="2721051"/>
            <a:ext cx="3838156" cy="2863038"/>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26697F20-A198-AC3C-5726-61F05F26C1CE}"/>
              </a:ext>
            </a:extLst>
          </p:cNvPr>
          <p:cNvPicPr>
            <a:picLocks noChangeAspect="1"/>
          </p:cNvPicPr>
          <p:nvPr/>
        </p:nvPicPr>
        <p:blipFill rotWithShape="1">
          <a:blip r:embed="rId4"/>
          <a:srcRect l="3751" t="4434" r="3213" b="2701"/>
          <a:stretch/>
        </p:blipFill>
        <p:spPr>
          <a:xfrm>
            <a:off x="0" y="5668060"/>
            <a:ext cx="3160986" cy="2266069"/>
          </a:xfrm>
          <a:prstGeom prst="rect">
            <a:avLst/>
          </a:prstGeom>
        </p:spPr>
      </p:pic>
      <p:pic>
        <p:nvPicPr>
          <p:cNvPr id="5" name="Picture 4" descr="Chart, bar chart&#10;&#10;Description automatically generated">
            <a:extLst>
              <a:ext uri="{FF2B5EF4-FFF2-40B4-BE49-F238E27FC236}">
                <a16:creationId xmlns:a16="http://schemas.microsoft.com/office/drawing/2014/main" id="{31891D9E-50E5-B1B0-36F2-E5E9CE7729E8}"/>
              </a:ext>
            </a:extLst>
          </p:cNvPr>
          <p:cNvPicPr>
            <a:picLocks noChangeAspect="1"/>
          </p:cNvPicPr>
          <p:nvPr/>
        </p:nvPicPr>
        <p:blipFill rotWithShape="1">
          <a:blip r:embed="rId5"/>
          <a:srcRect l="-127" r="36025" b="4930"/>
          <a:stretch/>
        </p:blipFill>
        <p:spPr>
          <a:xfrm>
            <a:off x="64297" y="2635832"/>
            <a:ext cx="935622" cy="2142440"/>
          </a:xfrm>
          <a:prstGeom prst="rect">
            <a:avLst/>
          </a:prstGeom>
        </p:spPr>
      </p:pic>
      <p:grpSp>
        <p:nvGrpSpPr>
          <p:cNvPr id="2" name="Group 1">
            <a:extLst>
              <a:ext uri="{FF2B5EF4-FFF2-40B4-BE49-F238E27FC236}">
                <a16:creationId xmlns:a16="http://schemas.microsoft.com/office/drawing/2014/main" id="{D357CB1D-8BD4-5310-0EF5-3FB510528FA6}"/>
              </a:ext>
            </a:extLst>
          </p:cNvPr>
          <p:cNvGrpSpPr/>
          <p:nvPr/>
        </p:nvGrpSpPr>
        <p:grpSpPr>
          <a:xfrm>
            <a:off x="64297" y="36842"/>
            <a:ext cx="6061747" cy="2722103"/>
            <a:chOff x="64297" y="624821"/>
            <a:chExt cx="6061747" cy="2722103"/>
          </a:xfrm>
        </p:grpSpPr>
        <p:pic>
          <p:nvPicPr>
            <p:cNvPr id="8" name="Picture 7" descr="Chart, bar chart&#10;&#10;Description automatically generated">
              <a:extLst>
                <a:ext uri="{FF2B5EF4-FFF2-40B4-BE49-F238E27FC236}">
                  <a16:creationId xmlns:a16="http://schemas.microsoft.com/office/drawing/2014/main" id="{250E6865-4C90-C9C8-32E0-6029E7CE9C7B}"/>
                </a:ext>
              </a:extLst>
            </p:cNvPr>
            <p:cNvPicPr>
              <a:picLocks noChangeAspect="1"/>
            </p:cNvPicPr>
            <p:nvPr/>
          </p:nvPicPr>
          <p:blipFill rotWithShape="1">
            <a:blip r:embed="rId6"/>
            <a:srcRect b="3913"/>
            <a:stretch/>
          </p:blipFill>
          <p:spPr>
            <a:xfrm>
              <a:off x="2584860" y="624821"/>
              <a:ext cx="3541184" cy="2722103"/>
            </a:xfrm>
            <a:prstGeom prst="rect">
              <a:avLst/>
            </a:prstGeom>
          </p:spPr>
        </p:pic>
        <p:pic>
          <p:nvPicPr>
            <p:cNvPr id="3" name="Picture 2" descr="Chart, bar chart&#10;&#10;Description automatically generated">
              <a:extLst>
                <a:ext uri="{FF2B5EF4-FFF2-40B4-BE49-F238E27FC236}">
                  <a16:creationId xmlns:a16="http://schemas.microsoft.com/office/drawing/2014/main" id="{731F3946-AC19-4B26-BEFA-05EF1CFF4304}"/>
                </a:ext>
              </a:extLst>
            </p:cNvPr>
            <p:cNvPicPr>
              <a:picLocks noChangeAspect="1"/>
            </p:cNvPicPr>
            <p:nvPr/>
          </p:nvPicPr>
          <p:blipFill rotWithShape="1">
            <a:blip r:embed="rId7"/>
            <a:srcRect r="18150" b="4930"/>
            <a:stretch/>
          </p:blipFill>
          <p:spPr>
            <a:xfrm>
              <a:off x="64297" y="624821"/>
              <a:ext cx="2382759" cy="2136491"/>
            </a:xfrm>
            <a:prstGeom prst="rect">
              <a:avLst/>
            </a:prstGeom>
          </p:spPr>
        </p:pic>
      </p:grpSp>
      <p:pic>
        <p:nvPicPr>
          <p:cNvPr id="7" name="Picture 6">
            <a:extLst>
              <a:ext uri="{FF2B5EF4-FFF2-40B4-BE49-F238E27FC236}">
                <a16:creationId xmlns:a16="http://schemas.microsoft.com/office/drawing/2014/main" id="{040AF16A-DDB6-1253-2AC5-87FAF567FB90}"/>
              </a:ext>
            </a:extLst>
          </p:cNvPr>
          <p:cNvPicPr>
            <a:picLocks noChangeAspect="1"/>
          </p:cNvPicPr>
          <p:nvPr/>
        </p:nvPicPr>
        <p:blipFill rotWithShape="1">
          <a:blip r:embed="rId8"/>
          <a:srcRect l="3376" t="4672" r="3607" b="5047"/>
          <a:stretch/>
        </p:blipFill>
        <p:spPr>
          <a:xfrm>
            <a:off x="2818511" y="5682153"/>
            <a:ext cx="3301302" cy="2237885"/>
          </a:xfrm>
          <a:prstGeom prst="rect">
            <a:avLst/>
          </a:prstGeom>
        </p:spPr>
      </p:pic>
      <p:sp>
        <p:nvSpPr>
          <p:cNvPr id="4" name="TextBox 3">
            <a:extLst>
              <a:ext uri="{FF2B5EF4-FFF2-40B4-BE49-F238E27FC236}">
                <a16:creationId xmlns:a16="http://schemas.microsoft.com/office/drawing/2014/main" id="{9A744A23-EC8E-F956-434F-346C1C13F6AA}"/>
              </a:ext>
            </a:extLst>
          </p:cNvPr>
          <p:cNvSpPr txBox="1"/>
          <p:nvPr/>
        </p:nvSpPr>
        <p:spPr>
          <a:xfrm>
            <a:off x="0" y="0"/>
            <a:ext cx="304800" cy="307777"/>
          </a:xfrm>
          <a:prstGeom prst="rect">
            <a:avLst/>
          </a:prstGeom>
          <a:noFill/>
        </p:spPr>
        <p:txBody>
          <a:bodyPr wrap="square" rtlCol="0">
            <a:spAutoFit/>
          </a:bodyPr>
          <a:lstStyle/>
          <a:p>
            <a:r>
              <a:rPr lang="en-US" sz="1400" dirty="0"/>
              <a:t>A</a:t>
            </a:r>
          </a:p>
        </p:txBody>
      </p:sp>
      <p:sp>
        <p:nvSpPr>
          <p:cNvPr id="9" name="TextBox 8">
            <a:extLst>
              <a:ext uri="{FF2B5EF4-FFF2-40B4-BE49-F238E27FC236}">
                <a16:creationId xmlns:a16="http://schemas.microsoft.com/office/drawing/2014/main" id="{4CADF446-BE0D-EF44-AE0C-D9E4A757B217}"/>
              </a:ext>
            </a:extLst>
          </p:cNvPr>
          <p:cNvSpPr txBox="1"/>
          <p:nvPr/>
        </p:nvSpPr>
        <p:spPr>
          <a:xfrm>
            <a:off x="2432460" y="-1"/>
            <a:ext cx="304800" cy="307777"/>
          </a:xfrm>
          <a:prstGeom prst="rect">
            <a:avLst/>
          </a:prstGeom>
          <a:noFill/>
        </p:spPr>
        <p:txBody>
          <a:bodyPr wrap="square" rtlCol="0">
            <a:spAutoFit/>
          </a:bodyPr>
          <a:lstStyle/>
          <a:p>
            <a:r>
              <a:rPr lang="en-US" sz="1400" dirty="0"/>
              <a:t>B</a:t>
            </a:r>
          </a:p>
        </p:txBody>
      </p:sp>
      <p:sp>
        <p:nvSpPr>
          <p:cNvPr id="10" name="TextBox 9">
            <a:extLst>
              <a:ext uri="{FF2B5EF4-FFF2-40B4-BE49-F238E27FC236}">
                <a16:creationId xmlns:a16="http://schemas.microsoft.com/office/drawing/2014/main" id="{EA47BB4F-80E6-3270-ADAE-63B918B403BB}"/>
              </a:ext>
            </a:extLst>
          </p:cNvPr>
          <p:cNvSpPr txBox="1"/>
          <p:nvPr/>
        </p:nvSpPr>
        <p:spPr>
          <a:xfrm>
            <a:off x="-6232" y="2560929"/>
            <a:ext cx="304800" cy="307777"/>
          </a:xfrm>
          <a:prstGeom prst="rect">
            <a:avLst/>
          </a:prstGeom>
          <a:noFill/>
        </p:spPr>
        <p:txBody>
          <a:bodyPr wrap="square" rtlCol="0">
            <a:spAutoFit/>
          </a:bodyPr>
          <a:lstStyle/>
          <a:p>
            <a:r>
              <a:rPr lang="en-US" sz="1400" dirty="0"/>
              <a:t>C</a:t>
            </a:r>
          </a:p>
        </p:txBody>
      </p:sp>
      <p:sp>
        <p:nvSpPr>
          <p:cNvPr id="11" name="TextBox 10">
            <a:extLst>
              <a:ext uri="{FF2B5EF4-FFF2-40B4-BE49-F238E27FC236}">
                <a16:creationId xmlns:a16="http://schemas.microsoft.com/office/drawing/2014/main" id="{8B8ECA9B-E05F-E6EE-CC60-D547233DEC0C}"/>
              </a:ext>
            </a:extLst>
          </p:cNvPr>
          <p:cNvSpPr txBox="1"/>
          <p:nvPr/>
        </p:nvSpPr>
        <p:spPr>
          <a:xfrm>
            <a:off x="1022513" y="2560928"/>
            <a:ext cx="304800" cy="307777"/>
          </a:xfrm>
          <a:prstGeom prst="rect">
            <a:avLst/>
          </a:prstGeom>
          <a:noFill/>
        </p:spPr>
        <p:txBody>
          <a:bodyPr wrap="square" rtlCol="0">
            <a:spAutoFit/>
          </a:bodyPr>
          <a:lstStyle/>
          <a:p>
            <a:r>
              <a:rPr lang="en-US" sz="1400" dirty="0"/>
              <a:t>D</a:t>
            </a:r>
          </a:p>
        </p:txBody>
      </p:sp>
      <p:sp>
        <p:nvSpPr>
          <p:cNvPr id="13" name="TextBox 12">
            <a:extLst>
              <a:ext uri="{FF2B5EF4-FFF2-40B4-BE49-F238E27FC236}">
                <a16:creationId xmlns:a16="http://schemas.microsoft.com/office/drawing/2014/main" id="{5B45819F-B375-909D-6E36-C56E04A55FF8}"/>
              </a:ext>
            </a:extLst>
          </p:cNvPr>
          <p:cNvSpPr txBox="1"/>
          <p:nvPr/>
        </p:nvSpPr>
        <p:spPr>
          <a:xfrm>
            <a:off x="-6232" y="5682153"/>
            <a:ext cx="304800" cy="307777"/>
          </a:xfrm>
          <a:prstGeom prst="rect">
            <a:avLst/>
          </a:prstGeom>
          <a:noFill/>
        </p:spPr>
        <p:txBody>
          <a:bodyPr wrap="square" rtlCol="0">
            <a:spAutoFit/>
          </a:bodyPr>
          <a:lstStyle/>
          <a:p>
            <a:r>
              <a:rPr lang="en-US" sz="1400" dirty="0"/>
              <a:t>E</a:t>
            </a:r>
          </a:p>
        </p:txBody>
      </p:sp>
      <p:sp>
        <p:nvSpPr>
          <p:cNvPr id="14" name="TextBox 13">
            <a:extLst>
              <a:ext uri="{FF2B5EF4-FFF2-40B4-BE49-F238E27FC236}">
                <a16:creationId xmlns:a16="http://schemas.microsoft.com/office/drawing/2014/main" id="{02CB04F5-B000-EA73-48DC-006481E796EE}"/>
              </a:ext>
            </a:extLst>
          </p:cNvPr>
          <p:cNvSpPr txBox="1"/>
          <p:nvPr/>
        </p:nvSpPr>
        <p:spPr>
          <a:xfrm>
            <a:off x="2818511" y="5637330"/>
            <a:ext cx="304800" cy="307777"/>
          </a:xfrm>
          <a:prstGeom prst="rect">
            <a:avLst/>
          </a:prstGeom>
          <a:noFill/>
        </p:spPr>
        <p:txBody>
          <a:bodyPr wrap="square" rtlCol="0">
            <a:spAutoFit/>
          </a:bodyPr>
          <a:lstStyle/>
          <a:p>
            <a:r>
              <a:rPr lang="en-US" sz="1400" dirty="0"/>
              <a:t>F</a:t>
            </a:r>
          </a:p>
        </p:txBody>
      </p:sp>
    </p:spTree>
    <p:extLst>
      <p:ext uri="{BB962C8B-B14F-4D97-AF65-F5344CB8AC3E}">
        <p14:creationId xmlns:p14="http://schemas.microsoft.com/office/powerpoint/2010/main" val="15900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4B9EE6EC-24EB-D131-ACEC-DC3D6F856885}"/>
              </a:ext>
            </a:extLst>
          </p:cNvPr>
          <p:cNvPicPr>
            <a:picLocks noChangeAspect="1"/>
          </p:cNvPicPr>
          <p:nvPr/>
        </p:nvPicPr>
        <p:blipFill rotWithShape="1">
          <a:blip r:embed="rId3"/>
          <a:srcRect b="1350"/>
          <a:stretch/>
        </p:blipFill>
        <p:spPr>
          <a:xfrm>
            <a:off x="0" y="2857040"/>
            <a:ext cx="5225251" cy="4463316"/>
          </a:xfrm>
          <a:prstGeom prst="rect">
            <a:avLst/>
          </a:prstGeom>
        </p:spPr>
      </p:pic>
      <p:pic>
        <p:nvPicPr>
          <p:cNvPr id="4" name="Picture 3" descr="A picture containing text, stationary, writing implement, pencil&#10;&#10;Description automatically generated">
            <a:extLst>
              <a:ext uri="{FF2B5EF4-FFF2-40B4-BE49-F238E27FC236}">
                <a16:creationId xmlns:a16="http://schemas.microsoft.com/office/drawing/2014/main" id="{2B0313CA-0AC3-D9C7-F749-59B4401072B6}"/>
              </a:ext>
            </a:extLst>
          </p:cNvPr>
          <p:cNvPicPr>
            <a:picLocks noChangeAspect="1"/>
          </p:cNvPicPr>
          <p:nvPr/>
        </p:nvPicPr>
        <p:blipFill rotWithShape="1">
          <a:blip r:embed="rId4"/>
          <a:srcRect t="2455" r="14344" b="3562"/>
          <a:stretch/>
        </p:blipFill>
        <p:spPr>
          <a:xfrm>
            <a:off x="2776674" y="150059"/>
            <a:ext cx="2712091" cy="2380603"/>
          </a:xfrm>
          <a:prstGeom prst="rect">
            <a:avLst/>
          </a:prstGeom>
        </p:spPr>
      </p:pic>
      <p:pic>
        <p:nvPicPr>
          <p:cNvPr id="8" name="Picture 7" descr="Chart, bar chart&#10;&#10;Description automatically generated">
            <a:extLst>
              <a:ext uri="{FF2B5EF4-FFF2-40B4-BE49-F238E27FC236}">
                <a16:creationId xmlns:a16="http://schemas.microsoft.com/office/drawing/2014/main" id="{A3DCE176-52B2-CD79-A249-2A64EE8971E4}"/>
              </a:ext>
            </a:extLst>
          </p:cNvPr>
          <p:cNvPicPr>
            <a:picLocks noChangeAspect="1"/>
          </p:cNvPicPr>
          <p:nvPr/>
        </p:nvPicPr>
        <p:blipFill rotWithShape="1">
          <a:blip r:embed="rId5"/>
          <a:srcRect t="4447" r="18268" b="4582"/>
          <a:stretch/>
        </p:blipFill>
        <p:spPr>
          <a:xfrm>
            <a:off x="0" y="194441"/>
            <a:ext cx="2745457" cy="2291841"/>
          </a:xfrm>
          <a:prstGeom prst="rect">
            <a:avLst/>
          </a:prstGeom>
        </p:spPr>
      </p:pic>
      <p:pic>
        <p:nvPicPr>
          <p:cNvPr id="9" name="Picture 8" descr="Chart, bar chart&#10;&#10;Description automatically generated">
            <a:extLst>
              <a:ext uri="{FF2B5EF4-FFF2-40B4-BE49-F238E27FC236}">
                <a16:creationId xmlns:a16="http://schemas.microsoft.com/office/drawing/2014/main" id="{786D2A60-F594-FB8C-9BCF-90C11D9F65CB}"/>
              </a:ext>
            </a:extLst>
          </p:cNvPr>
          <p:cNvPicPr>
            <a:picLocks noChangeAspect="1"/>
          </p:cNvPicPr>
          <p:nvPr/>
        </p:nvPicPr>
        <p:blipFill rotWithShape="1">
          <a:blip r:embed="rId5"/>
          <a:srcRect l="82806" t="34393" r="346" b="51601"/>
          <a:stretch/>
        </p:blipFill>
        <p:spPr>
          <a:xfrm>
            <a:off x="5488765" y="837618"/>
            <a:ext cx="537373" cy="335049"/>
          </a:xfrm>
          <a:prstGeom prst="rect">
            <a:avLst/>
          </a:prstGeom>
        </p:spPr>
      </p:pic>
      <p:sp>
        <p:nvSpPr>
          <p:cNvPr id="2" name="TextBox 1">
            <a:extLst>
              <a:ext uri="{FF2B5EF4-FFF2-40B4-BE49-F238E27FC236}">
                <a16:creationId xmlns:a16="http://schemas.microsoft.com/office/drawing/2014/main" id="{DCF9D50F-99AF-7416-AC2A-433A3BB6151E}"/>
              </a:ext>
            </a:extLst>
          </p:cNvPr>
          <p:cNvSpPr txBox="1"/>
          <p:nvPr/>
        </p:nvSpPr>
        <p:spPr>
          <a:xfrm>
            <a:off x="0" y="0"/>
            <a:ext cx="304800" cy="307777"/>
          </a:xfrm>
          <a:prstGeom prst="rect">
            <a:avLst/>
          </a:prstGeom>
          <a:noFill/>
        </p:spPr>
        <p:txBody>
          <a:bodyPr wrap="square" rtlCol="0">
            <a:spAutoFit/>
          </a:bodyPr>
          <a:lstStyle/>
          <a:p>
            <a:r>
              <a:rPr lang="en-US" sz="1400" dirty="0"/>
              <a:t>A</a:t>
            </a:r>
          </a:p>
        </p:txBody>
      </p:sp>
      <p:sp>
        <p:nvSpPr>
          <p:cNvPr id="3" name="TextBox 2">
            <a:extLst>
              <a:ext uri="{FF2B5EF4-FFF2-40B4-BE49-F238E27FC236}">
                <a16:creationId xmlns:a16="http://schemas.microsoft.com/office/drawing/2014/main" id="{A5530221-3E56-DC41-83ED-DDD42AF4F1B0}"/>
              </a:ext>
            </a:extLst>
          </p:cNvPr>
          <p:cNvSpPr txBox="1"/>
          <p:nvPr/>
        </p:nvSpPr>
        <p:spPr>
          <a:xfrm>
            <a:off x="2745457" y="-13137"/>
            <a:ext cx="304800" cy="307777"/>
          </a:xfrm>
          <a:prstGeom prst="rect">
            <a:avLst/>
          </a:prstGeom>
          <a:noFill/>
        </p:spPr>
        <p:txBody>
          <a:bodyPr wrap="square" rtlCol="0">
            <a:spAutoFit/>
          </a:bodyPr>
          <a:lstStyle/>
          <a:p>
            <a:r>
              <a:rPr lang="en-US" sz="1400" dirty="0"/>
              <a:t>B</a:t>
            </a:r>
          </a:p>
        </p:txBody>
      </p:sp>
      <p:sp>
        <p:nvSpPr>
          <p:cNvPr id="6" name="TextBox 5">
            <a:extLst>
              <a:ext uri="{FF2B5EF4-FFF2-40B4-BE49-F238E27FC236}">
                <a16:creationId xmlns:a16="http://schemas.microsoft.com/office/drawing/2014/main" id="{9A2FC97E-E647-1C7F-DF26-C19FB23A3DF2}"/>
              </a:ext>
            </a:extLst>
          </p:cNvPr>
          <p:cNvSpPr txBox="1"/>
          <p:nvPr/>
        </p:nvSpPr>
        <p:spPr>
          <a:xfrm>
            <a:off x="0" y="2812660"/>
            <a:ext cx="304800" cy="307777"/>
          </a:xfrm>
          <a:prstGeom prst="rect">
            <a:avLst/>
          </a:prstGeom>
          <a:noFill/>
        </p:spPr>
        <p:txBody>
          <a:bodyPr wrap="square" rtlCol="0">
            <a:spAutoFit/>
          </a:bodyPr>
          <a:lstStyle/>
          <a:p>
            <a:r>
              <a:rPr lang="en-US" sz="1400" dirty="0"/>
              <a:t>C</a:t>
            </a:r>
          </a:p>
        </p:txBody>
      </p:sp>
    </p:spTree>
    <p:extLst>
      <p:ext uri="{BB962C8B-B14F-4D97-AF65-F5344CB8AC3E}">
        <p14:creationId xmlns:p14="http://schemas.microsoft.com/office/powerpoint/2010/main" val="2264650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ar chart&#10;&#10;Description automatically generated">
            <a:extLst>
              <a:ext uri="{FF2B5EF4-FFF2-40B4-BE49-F238E27FC236}">
                <a16:creationId xmlns:a16="http://schemas.microsoft.com/office/drawing/2014/main" id="{09C3DC3B-27BD-E0F1-A5EE-E13CB142FF58}"/>
              </a:ext>
            </a:extLst>
          </p:cNvPr>
          <p:cNvPicPr>
            <a:picLocks noChangeAspect="1"/>
          </p:cNvPicPr>
          <p:nvPr/>
        </p:nvPicPr>
        <p:blipFill rotWithShape="1">
          <a:blip r:embed="rId3"/>
          <a:srcRect r="18616"/>
          <a:stretch/>
        </p:blipFill>
        <p:spPr>
          <a:xfrm>
            <a:off x="0" y="4980074"/>
            <a:ext cx="3112510" cy="2118804"/>
          </a:xfrm>
          <a:prstGeom prst="rect">
            <a:avLst/>
          </a:prstGeom>
        </p:spPr>
      </p:pic>
      <p:pic>
        <p:nvPicPr>
          <p:cNvPr id="16" name="Picture 15" descr="A screenshot of a computer&#10;&#10;Description automatically generated with low confidence">
            <a:extLst>
              <a:ext uri="{FF2B5EF4-FFF2-40B4-BE49-F238E27FC236}">
                <a16:creationId xmlns:a16="http://schemas.microsoft.com/office/drawing/2014/main" id="{3CFD1030-DDD3-AD23-395B-0E28CD2D0731}"/>
              </a:ext>
            </a:extLst>
          </p:cNvPr>
          <p:cNvPicPr>
            <a:picLocks noChangeAspect="1"/>
          </p:cNvPicPr>
          <p:nvPr/>
        </p:nvPicPr>
        <p:blipFill>
          <a:blip r:embed="rId4"/>
          <a:stretch>
            <a:fillRect/>
          </a:stretch>
        </p:blipFill>
        <p:spPr>
          <a:xfrm>
            <a:off x="0" y="-31181"/>
            <a:ext cx="5099842" cy="2514930"/>
          </a:xfrm>
          <a:prstGeom prst="rect">
            <a:avLst/>
          </a:prstGeom>
        </p:spPr>
      </p:pic>
      <p:pic>
        <p:nvPicPr>
          <p:cNvPr id="18" name="Picture 17" descr="A picture containing shape&#10;&#10;Description automatically generated">
            <a:extLst>
              <a:ext uri="{FF2B5EF4-FFF2-40B4-BE49-F238E27FC236}">
                <a16:creationId xmlns:a16="http://schemas.microsoft.com/office/drawing/2014/main" id="{5AC5BEA2-D836-F685-497F-F48C463A49B0}"/>
              </a:ext>
            </a:extLst>
          </p:cNvPr>
          <p:cNvPicPr>
            <a:picLocks noChangeAspect="1"/>
          </p:cNvPicPr>
          <p:nvPr/>
        </p:nvPicPr>
        <p:blipFill>
          <a:blip r:embed="rId5"/>
          <a:stretch>
            <a:fillRect/>
          </a:stretch>
        </p:blipFill>
        <p:spPr>
          <a:xfrm>
            <a:off x="1" y="2303624"/>
            <a:ext cx="5099841" cy="2460449"/>
          </a:xfrm>
          <a:prstGeom prst="rect">
            <a:avLst/>
          </a:prstGeom>
        </p:spPr>
      </p:pic>
      <p:pic>
        <p:nvPicPr>
          <p:cNvPr id="9" name="Picture 8" descr="Chart, bar chart&#10;&#10;Description automatically generated">
            <a:extLst>
              <a:ext uri="{FF2B5EF4-FFF2-40B4-BE49-F238E27FC236}">
                <a16:creationId xmlns:a16="http://schemas.microsoft.com/office/drawing/2014/main" id="{88058403-9988-2131-D86F-0ED4730B9AB9}"/>
              </a:ext>
            </a:extLst>
          </p:cNvPr>
          <p:cNvPicPr>
            <a:picLocks noChangeAspect="1"/>
          </p:cNvPicPr>
          <p:nvPr/>
        </p:nvPicPr>
        <p:blipFill rotWithShape="1">
          <a:blip r:embed="rId6"/>
          <a:srcRect l="2490" r="18616"/>
          <a:stretch/>
        </p:blipFill>
        <p:spPr>
          <a:xfrm>
            <a:off x="3059905" y="4980074"/>
            <a:ext cx="3059907" cy="2148736"/>
          </a:xfrm>
          <a:prstGeom prst="rect">
            <a:avLst/>
          </a:prstGeom>
        </p:spPr>
      </p:pic>
      <p:pic>
        <p:nvPicPr>
          <p:cNvPr id="19" name="Picture 18" descr="Chart, bar chart&#10;&#10;Description automatically generated">
            <a:extLst>
              <a:ext uri="{FF2B5EF4-FFF2-40B4-BE49-F238E27FC236}">
                <a16:creationId xmlns:a16="http://schemas.microsoft.com/office/drawing/2014/main" id="{9CC208CE-D93A-427F-EBE2-562AAF4934B8}"/>
              </a:ext>
            </a:extLst>
          </p:cNvPr>
          <p:cNvPicPr>
            <a:picLocks noChangeAspect="1"/>
          </p:cNvPicPr>
          <p:nvPr/>
        </p:nvPicPr>
        <p:blipFill rotWithShape="1">
          <a:blip r:embed="rId6"/>
          <a:srcRect l="81182" t="23714" r="1439" b="21935"/>
          <a:stretch/>
        </p:blipFill>
        <p:spPr>
          <a:xfrm>
            <a:off x="64251" y="4980073"/>
            <a:ext cx="660724" cy="1144800"/>
          </a:xfrm>
          <a:prstGeom prst="rect">
            <a:avLst/>
          </a:prstGeom>
        </p:spPr>
      </p:pic>
      <p:sp>
        <p:nvSpPr>
          <p:cNvPr id="2" name="TextBox 1">
            <a:extLst>
              <a:ext uri="{FF2B5EF4-FFF2-40B4-BE49-F238E27FC236}">
                <a16:creationId xmlns:a16="http://schemas.microsoft.com/office/drawing/2014/main" id="{31978811-9AE1-83CC-7A5A-E9A22D280BF7}"/>
              </a:ext>
            </a:extLst>
          </p:cNvPr>
          <p:cNvSpPr txBox="1"/>
          <p:nvPr/>
        </p:nvSpPr>
        <p:spPr>
          <a:xfrm>
            <a:off x="0" y="-31182"/>
            <a:ext cx="304800" cy="307777"/>
          </a:xfrm>
          <a:prstGeom prst="rect">
            <a:avLst/>
          </a:prstGeom>
          <a:noFill/>
        </p:spPr>
        <p:txBody>
          <a:bodyPr wrap="square" rtlCol="0">
            <a:spAutoFit/>
          </a:bodyPr>
          <a:lstStyle/>
          <a:p>
            <a:r>
              <a:rPr lang="en-US" sz="1400" dirty="0"/>
              <a:t>A</a:t>
            </a:r>
          </a:p>
        </p:txBody>
      </p:sp>
      <p:sp>
        <p:nvSpPr>
          <p:cNvPr id="3" name="TextBox 2">
            <a:extLst>
              <a:ext uri="{FF2B5EF4-FFF2-40B4-BE49-F238E27FC236}">
                <a16:creationId xmlns:a16="http://schemas.microsoft.com/office/drawing/2014/main" id="{63D6F1FD-02AA-133B-764B-7AC3BDFC084C}"/>
              </a:ext>
            </a:extLst>
          </p:cNvPr>
          <p:cNvSpPr txBox="1"/>
          <p:nvPr/>
        </p:nvSpPr>
        <p:spPr>
          <a:xfrm>
            <a:off x="0" y="2315188"/>
            <a:ext cx="304800" cy="307777"/>
          </a:xfrm>
          <a:prstGeom prst="rect">
            <a:avLst/>
          </a:prstGeom>
          <a:noFill/>
        </p:spPr>
        <p:txBody>
          <a:bodyPr wrap="square" rtlCol="0">
            <a:spAutoFit/>
          </a:bodyPr>
          <a:lstStyle/>
          <a:p>
            <a:r>
              <a:rPr lang="en-US" sz="1400" dirty="0"/>
              <a:t>B</a:t>
            </a:r>
          </a:p>
        </p:txBody>
      </p:sp>
      <p:sp>
        <p:nvSpPr>
          <p:cNvPr id="4" name="TextBox 3">
            <a:extLst>
              <a:ext uri="{FF2B5EF4-FFF2-40B4-BE49-F238E27FC236}">
                <a16:creationId xmlns:a16="http://schemas.microsoft.com/office/drawing/2014/main" id="{00F77E18-A35C-2FF5-91C2-2B7D66FBE975}"/>
              </a:ext>
            </a:extLst>
          </p:cNvPr>
          <p:cNvSpPr txBox="1"/>
          <p:nvPr/>
        </p:nvSpPr>
        <p:spPr>
          <a:xfrm>
            <a:off x="0" y="4683205"/>
            <a:ext cx="304800" cy="307777"/>
          </a:xfrm>
          <a:prstGeom prst="rect">
            <a:avLst/>
          </a:prstGeom>
          <a:noFill/>
        </p:spPr>
        <p:txBody>
          <a:bodyPr wrap="square" rtlCol="0">
            <a:spAutoFit/>
          </a:bodyPr>
          <a:lstStyle/>
          <a:p>
            <a:r>
              <a:rPr lang="en-US" sz="1400" dirty="0"/>
              <a:t>C</a:t>
            </a:r>
          </a:p>
        </p:txBody>
      </p:sp>
      <p:sp>
        <p:nvSpPr>
          <p:cNvPr id="6" name="TextBox 5">
            <a:extLst>
              <a:ext uri="{FF2B5EF4-FFF2-40B4-BE49-F238E27FC236}">
                <a16:creationId xmlns:a16="http://schemas.microsoft.com/office/drawing/2014/main" id="{C166857F-0807-0470-470B-6273D185F2B7}"/>
              </a:ext>
            </a:extLst>
          </p:cNvPr>
          <p:cNvSpPr txBox="1"/>
          <p:nvPr/>
        </p:nvSpPr>
        <p:spPr>
          <a:xfrm>
            <a:off x="2960111" y="4746950"/>
            <a:ext cx="304800" cy="307777"/>
          </a:xfrm>
          <a:prstGeom prst="rect">
            <a:avLst/>
          </a:prstGeom>
          <a:noFill/>
        </p:spPr>
        <p:txBody>
          <a:bodyPr wrap="square" rtlCol="0">
            <a:spAutoFit/>
          </a:bodyPr>
          <a:lstStyle/>
          <a:p>
            <a:r>
              <a:rPr lang="en-US" sz="1400" dirty="0"/>
              <a:t>D</a:t>
            </a:r>
          </a:p>
        </p:txBody>
      </p:sp>
    </p:spTree>
    <p:extLst>
      <p:ext uri="{BB962C8B-B14F-4D97-AF65-F5344CB8AC3E}">
        <p14:creationId xmlns:p14="http://schemas.microsoft.com/office/powerpoint/2010/main" val="29585484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5252</TotalTime>
  <Words>1252</Words>
  <Application>Microsoft Macintosh PowerPoint</Application>
  <PresentationFormat>Custom</PresentationFormat>
  <Paragraphs>88</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 Xindong</dc:creator>
  <cp:lastModifiedBy>Sun, Xindong</cp:lastModifiedBy>
  <cp:revision>80</cp:revision>
  <dcterms:created xsi:type="dcterms:W3CDTF">2022-08-27T16:12:52Z</dcterms:created>
  <dcterms:modified xsi:type="dcterms:W3CDTF">2022-09-07T11:45:53Z</dcterms:modified>
</cp:coreProperties>
</file>